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handoutMasterIdLst>
    <p:handoutMasterId r:id="rId4"/>
  </p:handoutMasterIdLst>
  <p:sldIdLst>
    <p:sldId id="259" r:id="rId2"/>
  </p:sldIdLst>
  <p:sldSz cx="43891200" cy="329184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00000"/>
    <a:srgbClr val="A50021"/>
    <a:srgbClr val="052754"/>
    <a:srgbClr val="5771A1"/>
    <a:srgbClr val="DE6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12330" autoAdjust="0"/>
    <p:restoredTop sz="98875" autoAdjust="0"/>
  </p:normalViewPr>
  <p:slideViewPr>
    <p:cSldViewPr snapToObjects="1">
      <p:cViewPr varScale="1">
        <p:scale>
          <a:sx n="21" d="100"/>
          <a:sy n="21" d="100"/>
        </p:scale>
        <p:origin x="1962" y="141"/>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1"/>
            <a:ext cx="3037840" cy="464820"/>
          </a:xfrm>
          <a:prstGeom prst="rect">
            <a:avLst/>
          </a:prstGeom>
        </p:spPr>
        <p:txBody>
          <a:bodyPr vert="horz" lIns="91440" tIns="45720" rIns="91440" bIns="45720" rtlCol="0"/>
          <a:lstStyle>
            <a:lvl1pPr algn="r">
              <a:defRPr sz="1200"/>
            </a:lvl1pPr>
          </a:lstStyle>
          <a:p>
            <a:fld id="{6EA91F10-F105-F240-BB11-F3B689646099}" type="datetimeFigureOut">
              <a:rPr lang="en-US" smtClean="0"/>
              <a:pPr/>
              <a:t>10/14/2019</a:t>
            </a:fld>
            <a:endParaRPr lang="en-US" dirty="0"/>
          </a:p>
        </p:txBody>
      </p:sp>
      <p:sp>
        <p:nvSpPr>
          <p:cNvPr id="4" name="Footer Placeholder 3"/>
          <p:cNvSpPr>
            <a:spLocks noGrp="1"/>
          </p:cNvSpPr>
          <p:nvPr>
            <p:ph type="ftr" sz="quarter" idx="2"/>
          </p:nvPr>
        </p:nvSpPr>
        <p:spPr>
          <a:xfrm>
            <a:off x="0" y="8829968"/>
            <a:ext cx="3037840" cy="46482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8"/>
            <a:ext cx="3037840" cy="464820"/>
          </a:xfrm>
          <a:prstGeom prst="rect">
            <a:avLst/>
          </a:prstGeom>
        </p:spPr>
        <p:txBody>
          <a:bodyPr vert="horz" lIns="91440" tIns="45720" rIns="91440" bIns="45720" rtlCol="0" anchor="b"/>
          <a:lstStyle>
            <a:lvl1pPr algn="r">
              <a:defRPr sz="1200"/>
            </a:lvl1pPr>
          </a:lstStyle>
          <a:p>
            <a:fld id="{28313593-E61B-054B-81C4-FAE256538AED}" type="slidenum">
              <a:rPr lang="en-US" smtClean="0"/>
              <a:pPr/>
              <a:t>‹#›</a:t>
            </a:fld>
            <a:endParaRPr lang="en-US" dirty="0"/>
          </a:p>
        </p:txBody>
      </p:sp>
    </p:spTree>
    <p:extLst>
      <p:ext uri="{BB962C8B-B14F-4D97-AF65-F5344CB8AC3E}">
        <p14:creationId xmlns:p14="http://schemas.microsoft.com/office/powerpoint/2010/main" val="1412266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4820"/>
          </a:xfrm>
          <a:prstGeom prst="rect">
            <a:avLst/>
          </a:prstGeom>
        </p:spPr>
        <p:txBody>
          <a:bodyPr vert="horz" lIns="91440" tIns="45720" rIns="91440" bIns="45720" rtlCol="0"/>
          <a:lstStyle>
            <a:lvl1pPr algn="l" defTabSz="2194560"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1440" tIns="45720" rIns="91440" bIns="45720" rtlCol="0"/>
          <a:lstStyle>
            <a:lvl1pPr algn="r" defTabSz="2194560" fontAlgn="auto">
              <a:spcBef>
                <a:spcPts val="0"/>
              </a:spcBef>
              <a:spcAft>
                <a:spcPts val="0"/>
              </a:spcAft>
              <a:defRPr sz="1200">
                <a:latin typeface="+mn-lt"/>
                <a:ea typeface="+mn-ea"/>
                <a:cs typeface="+mn-cs"/>
              </a:defRPr>
            </a:lvl1pPr>
          </a:lstStyle>
          <a:p>
            <a:pPr>
              <a:defRPr/>
            </a:pPr>
            <a:fld id="{39B9E5EC-0846-6941-8703-CD90130FC354}" type="datetime1">
              <a:rPr lang="en-US"/>
              <a:pPr>
                <a:defRPr/>
              </a:pPr>
              <a:t>10/14/2019</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8"/>
            <a:ext cx="3037840" cy="464820"/>
          </a:xfrm>
          <a:prstGeom prst="rect">
            <a:avLst/>
          </a:prstGeom>
        </p:spPr>
        <p:txBody>
          <a:bodyPr vert="horz" lIns="91440" tIns="45720" rIns="91440" bIns="45720" rtlCol="0" anchor="b"/>
          <a:lstStyle>
            <a:lvl1pPr algn="l" defTabSz="2194560"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1440" tIns="45720" rIns="91440" bIns="45720" rtlCol="0" anchor="b"/>
          <a:lstStyle>
            <a:lvl1pPr algn="r" defTabSz="2194560" fontAlgn="auto">
              <a:spcBef>
                <a:spcPts val="0"/>
              </a:spcBef>
              <a:spcAft>
                <a:spcPts val="0"/>
              </a:spcAft>
              <a:defRPr sz="1200">
                <a:latin typeface="+mn-lt"/>
                <a:ea typeface="+mn-ea"/>
                <a:cs typeface="+mn-cs"/>
              </a:defRPr>
            </a:lvl1pPr>
          </a:lstStyle>
          <a:p>
            <a:pPr>
              <a:defRPr/>
            </a:pPr>
            <a:fld id="{572C3E04-EAED-7A4D-B838-0B5ADB0969A6}" type="slidenum">
              <a:rPr lang="en-US"/>
              <a:pPr>
                <a:defRPr/>
              </a:pPr>
              <a:t>‹#›</a:t>
            </a:fld>
            <a:endParaRPr lang="en-US" dirty="0"/>
          </a:p>
        </p:txBody>
      </p:sp>
    </p:spTree>
    <p:extLst>
      <p:ext uri="{BB962C8B-B14F-4D97-AF65-F5344CB8AC3E}">
        <p14:creationId xmlns:p14="http://schemas.microsoft.com/office/powerpoint/2010/main" val="116726099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ＭＳ Ｐゴシック" pitchFamily="-108"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ea typeface="ＭＳ Ｐゴシック" pitchFamily="-107" charset="-128"/>
              <a:cs typeface="ＭＳ Ｐゴシック" pitchFamily="-107" charset="-128"/>
            </a:endParaRPr>
          </a:p>
        </p:txBody>
      </p:sp>
      <p:sp>
        <p:nvSpPr>
          <p:cNvPr id="174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defTabSz="2193925" fontAlgn="base">
              <a:spcBef>
                <a:spcPct val="0"/>
              </a:spcBef>
              <a:spcAft>
                <a:spcPct val="0"/>
              </a:spcAft>
              <a:defRPr/>
            </a:pPr>
            <a:fld id="{49DB0A5A-AF5E-9543-8B7A-88F16E74363B}" type="slidenum">
              <a:rPr lang="en-US" smtClean="0">
                <a:ea typeface="ＭＳ Ｐゴシック" pitchFamily="-108" charset="-128"/>
                <a:cs typeface="ＭＳ Ｐゴシック" pitchFamily="-108" charset="-128"/>
              </a:rPr>
              <a:pPr defTabSz="2193925" fontAlgn="base">
                <a:spcBef>
                  <a:spcPct val="0"/>
                </a:spcBef>
                <a:spcAft>
                  <a:spcPct val="0"/>
                </a:spcAft>
                <a:defRPr/>
              </a:pPr>
              <a:t>1</a:t>
            </a:fld>
            <a:endParaRPr lang="en-US" dirty="0" smtClean="0">
              <a:ea typeface="ＭＳ Ｐゴシック" pitchFamily="-108" charset="-128"/>
              <a:cs typeface="ＭＳ Ｐゴシック" pitchFamily="-108" charset="-128"/>
            </a:endParaRPr>
          </a:p>
        </p:txBody>
      </p:sp>
    </p:spTree>
    <p:extLst>
      <p:ext uri="{BB962C8B-B14F-4D97-AF65-F5344CB8AC3E}">
        <p14:creationId xmlns:p14="http://schemas.microsoft.com/office/powerpoint/2010/main" val="4025810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0" y="5387342"/>
            <a:ext cx="32918400" cy="11460480"/>
          </a:xfrm>
        </p:spPr>
        <p:txBody>
          <a:bodyPr anchor="b"/>
          <a:lstStyle>
            <a:lvl1pPr algn="ctr">
              <a:defRPr sz="21600"/>
            </a:lvl1pPr>
          </a:lstStyle>
          <a:p>
            <a:r>
              <a:rPr lang="en-US" smtClean="0"/>
              <a:t>Click to edit Master title style</a:t>
            </a:r>
            <a:endParaRPr lang="en-US"/>
          </a:p>
        </p:txBody>
      </p:sp>
      <p:sp>
        <p:nvSpPr>
          <p:cNvPr id="3" name="Subtitle 2"/>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D9B0DC0-DEB6-5245-9786-81835CA7B236}" type="datetime1">
              <a:rPr lang="en-US" smtClean="0"/>
              <a:pPr>
                <a:defRPr/>
              </a:pPr>
              <a:t>10/14/2019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10CB6CD-A896-034E-886C-9AD731625548}" type="slidenum">
              <a:rPr lang="en-US" smtClean="0"/>
              <a:pPr>
                <a:defRPr/>
              </a:pPr>
              <a:t>‹#›</a:t>
            </a:fld>
            <a:endParaRPr lang="en-US" dirty="0"/>
          </a:p>
        </p:txBody>
      </p:sp>
    </p:spTree>
    <p:extLst>
      <p:ext uri="{BB962C8B-B14F-4D97-AF65-F5344CB8AC3E}">
        <p14:creationId xmlns:p14="http://schemas.microsoft.com/office/powerpoint/2010/main" val="1111274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1FE152F3-A628-174C-B1C5-D7957B5E1D38}" type="datetime1">
              <a:rPr lang="en-US" smtClean="0"/>
              <a:pPr>
                <a:defRPr/>
              </a:pPr>
              <a:t>10/14/2019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00FCF62F-1C22-F342-AEF6-5751E4D1B1C2}" type="slidenum">
              <a:rPr lang="en-US" smtClean="0"/>
              <a:pPr>
                <a:defRPr/>
              </a:pPr>
              <a:t>‹#›</a:t>
            </a:fld>
            <a:endParaRPr lang="en-US" dirty="0"/>
          </a:p>
        </p:txBody>
      </p:sp>
    </p:spTree>
    <p:extLst>
      <p:ext uri="{BB962C8B-B14F-4D97-AF65-F5344CB8AC3E}">
        <p14:creationId xmlns:p14="http://schemas.microsoft.com/office/powerpoint/2010/main" val="35792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0" y="1752600"/>
            <a:ext cx="9464040" cy="2789682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7520" y="1752600"/>
            <a:ext cx="27843480" cy="2789682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6745D483-D49F-FF4D-A9BE-F07770943FEC}" type="datetime1">
              <a:rPr lang="en-US" smtClean="0"/>
              <a:pPr>
                <a:defRPr/>
              </a:pPr>
              <a:t>10/14/2019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CB774BD7-0588-6F4B-AC48-26B402219AE7}" type="slidenum">
              <a:rPr lang="en-US" smtClean="0"/>
              <a:pPr>
                <a:defRPr/>
              </a:pPr>
              <a:t>‹#›</a:t>
            </a:fld>
            <a:endParaRPr lang="en-US" dirty="0"/>
          </a:p>
        </p:txBody>
      </p:sp>
    </p:spTree>
    <p:extLst>
      <p:ext uri="{BB962C8B-B14F-4D97-AF65-F5344CB8AC3E}">
        <p14:creationId xmlns:p14="http://schemas.microsoft.com/office/powerpoint/2010/main" val="372726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B2E7EE88-36B3-3346-BBA2-F431CBED7E14}" type="datetime1">
              <a:rPr lang="en-US" smtClean="0"/>
              <a:pPr>
                <a:defRPr/>
              </a:pPr>
              <a:t>10/14/2019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4E96FE8-16DA-394E-A83E-4578336391CB}" type="slidenum">
              <a:rPr lang="en-US" smtClean="0"/>
              <a:pPr>
                <a:defRPr/>
              </a:pPr>
              <a:t>‹#›</a:t>
            </a:fld>
            <a:endParaRPr lang="en-US" dirty="0"/>
          </a:p>
        </p:txBody>
      </p:sp>
    </p:spTree>
    <p:extLst>
      <p:ext uri="{BB962C8B-B14F-4D97-AF65-F5344CB8AC3E}">
        <p14:creationId xmlns:p14="http://schemas.microsoft.com/office/powerpoint/2010/main" val="26232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0" y="8206745"/>
            <a:ext cx="37856160" cy="13693138"/>
          </a:xfrm>
        </p:spPr>
        <p:txBody>
          <a:bodyPr anchor="b"/>
          <a:lstStyle>
            <a:lvl1pPr>
              <a:defRPr sz="21600"/>
            </a:lvl1pPr>
          </a:lstStyle>
          <a:p>
            <a:r>
              <a:rPr lang="en-US" smtClean="0"/>
              <a:t>Click to edit Master title style</a:t>
            </a:r>
            <a:endParaRPr lang="en-US"/>
          </a:p>
        </p:txBody>
      </p:sp>
      <p:sp>
        <p:nvSpPr>
          <p:cNvPr id="3" name="Text Placeholder 2"/>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F7DEA6E3-440A-4444-BB11-7B989A77FD77}" type="datetime1">
              <a:rPr lang="en-US" smtClean="0"/>
              <a:pPr>
                <a:defRPr/>
              </a:pPr>
              <a:t>10/14/2019</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EA5C8EF9-EBE1-BB4A-BC45-FEB94B053A15}" type="slidenum">
              <a:rPr lang="en-US" smtClean="0"/>
              <a:pPr>
                <a:defRPr/>
              </a:pPr>
              <a:t>‹#›</a:t>
            </a:fld>
            <a:endParaRPr lang="en-US" dirty="0"/>
          </a:p>
        </p:txBody>
      </p:sp>
    </p:spTree>
    <p:extLst>
      <p:ext uri="{BB962C8B-B14F-4D97-AF65-F5344CB8AC3E}">
        <p14:creationId xmlns:p14="http://schemas.microsoft.com/office/powerpoint/2010/main" val="1534754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7520" y="8763000"/>
            <a:ext cx="18653760" cy="208864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2219920" y="8763000"/>
            <a:ext cx="18653760" cy="208864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A0F24EE3-BE6B-6F40-8449-0EE688B334C3}" type="datetime1">
              <a:rPr lang="en-US" smtClean="0"/>
              <a:pPr>
                <a:defRPr/>
              </a:pPr>
              <a:t>10/14/2019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E40A0E92-9676-0646-8393-C6A11532230B}" type="slidenum">
              <a:rPr lang="en-US" smtClean="0"/>
              <a:pPr>
                <a:defRPr/>
              </a:pPr>
              <a:t>‹#›</a:t>
            </a:fld>
            <a:endParaRPr lang="en-US" dirty="0"/>
          </a:p>
        </p:txBody>
      </p:sp>
    </p:spTree>
    <p:extLst>
      <p:ext uri="{BB962C8B-B14F-4D97-AF65-F5344CB8AC3E}">
        <p14:creationId xmlns:p14="http://schemas.microsoft.com/office/powerpoint/2010/main" val="75945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3"/>
            <a:ext cx="37856160" cy="6362702"/>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Edit Master text styles</a:t>
            </a:r>
          </a:p>
        </p:txBody>
      </p:sp>
      <p:sp>
        <p:nvSpPr>
          <p:cNvPr id="4" name="Content Placeholder 3"/>
          <p:cNvSpPr>
            <a:spLocks noGrp="1"/>
          </p:cNvSpPr>
          <p:nvPr>
            <p:ph sz="half" idx="2"/>
          </p:nvPr>
        </p:nvSpPr>
        <p:spPr>
          <a:xfrm>
            <a:off x="3023239" y="12024360"/>
            <a:ext cx="18568033" cy="176860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smtClean="0"/>
              <a:t>Edit Master text styles</a:t>
            </a:r>
          </a:p>
        </p:txBody>
      </p:sp>
      <p:sp>
        <p:nvSpPr>
          <p:cNvPr id="6" name="Content Placeholder 5"/>
          <p:cNvSpPr>
            <a:spLocks noGrp="1"/>
          </p:cNvSpPr>
          <p:nvPr>
            <p:ph sz="quarter" idx="4"/>
          </p:nvPr>
        </p:nvSpPr>
        <p:spPr>
          <a:xfrm>
            <a:off x="22219920" y="12024360"/>
            <a:ext cx="18659477" cy="176860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EB25384-CBCF-B646-AF0F-35BE8D53D802}" type="datetime1">
              <a:rPr lang="en-US" smtClean="0"/>
              <a:pPr>
                <a:defRPr/>
              </a:pPr>
              <a:t>10/14/2019</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6A81054D-299A-2D4B-A58E-B6B2DCDDC984}" type="slidenum">
              <a:rPr lang="en-US" smtClean="0"/>
              <a:pPr>
                <a:defRPr/>
              </a:pPr>
              <a:t>‹#›</a:t>
            </a:fld>
            <a:endParaRPr lang="en-US" dirty="0"/>
          </a:p>
        </p:txBody>
      </p:sp>
    </p:spTree>
    <p:extLst>
      <p:ext uri="{BB962C8B-B14F-4D97-AF65-F5344CB8AC3E}">
        <p14:creationId xmlns:p14="http://schemas.microsoft.com/office/powerpoint/2010/main" val="299143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9FC97E24-7DE0-2049-B283-98D5EA78F8EA}" type="datetime1">
              <a:rPr lang="en-US" smtClean="0"/>
              <a:pPr>
                <a:defRPr/>
              </a:pPr>
              <a:t>10/14/2019</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CCC60871-0703-CC4C-A829-D75B00D0A2DE}" type="slidenum">
              <a:rPr lang="en-US" smtClean="0"/>
              <a:pPr>
                <a:defRPr/>
              </a:pPr>
              <a:t>‹#›</a:t>
            </a:fld>
            <a:endParaRPr lang="en-US" dirty="0"/>
          </a:p>
        </p:txBody>
      </p:sp>
    </p:spTree>
    <p:extLst>
      <p:ext uri="{BB962C8B-B14F-4D97-AF65-F5344CB8AC3E}">
        <p14:creationId xmlns:p14="http://schemas.microsoft.com/office/powerpoint/2010/main" val="1352259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4D595BF-B042-E74D-B532-F84F734A770B}" type="datetime1">
              <a:rPr lang="en-US" smtClean="0"/>
              <a:pPr>
                <a:defRPr/>
              </a:pPr>
              <a:t>10/14/2019</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CFE51F58-CED8-114E-989B-FAB78C4990EE}" type="slidenum">
              <a:rPr lang="en-US" smtClean="0"/>
              <a:pPr>
                <a:defRPr/>
              </a:pPr>
              <a:t>‹#›</a:t>
            </a:fld>
            <a:endParaRPr lang="en-US" dirty="0"/>
          </a:p>
        </p:txBody>
      </p:sp>
    </p:spTree>
    <p:extLst>
      <p:ext uri="{BB962C8B-B14F-4D97-AF65-F5344CB8AC3E}">
        <p14:creationId xmlns:p14="http://schemas.microsoft.com/office/powerpoint/2010/main" val="2685603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2194560"/>
            <a:ext cx="14156053" cy="7680960"/>
          </a:xfrm>
        </p:spPr>
        <p:txBody>
          <a:bodyPr anchor="b"/>
          <a:lstStyle>
            <a:lvl1pPr>
              <a:defRPr sz="11520"/>
            </a:lvl1pPr>
          </a:lstStyle>
          <a:p>
            <a:r>
              <a:rPr lang="en-US" smtClean="0"/>
              <a:t>Click to edit Master title style</a:t>
            </a:r>
            <a:endParaRPr lang="en-US"/>
          </a:p>
        </p:txBody>
      </p:sp>
      <p:sp>
        <p:nvSpPr>
          <p:cNvPr id="3" name="Content Placeholder 2"/>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2AE1BB32-3A3A-1442-B647-28E14D9E02CB}" type="datetime1">
              <a:rPr lang="en-US" smtClean="0"/>
              <a:pPr>
                <a:defRPr/>
              </a:pPr>
              <a:t>10/14/2019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816AC1B3-1A4E-1147-990C-E994497E5639}" type="slidenum">
              <a:rPr lang="en-US" smtClean="0"/>
              <a:pPr>
                <a:defRPr/>
              </a:pPr>
              <a:t>‹#›</a:t>
            </a:fld>
            <a:endParaRPr lang="en-US" dirty="0"/>
          </a:p>
        </p:txBody>
      </p:sp>
    </p:spTree>
    <p:extLst>
      <p:ext uri="{BB962C8B-B14F-4D97-AF65-F5344CB8AC3E}">
        <p14:creationId xmlns:p14="http://schemas.microsoft.com/office/powerpoint/2010/main" val="1504432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9" y="2194560"/>
            <a:ext cx="14156053" cy="7680960"/>
          </a:xfrm>
        </p:spPr>
        <p:txBody>
          <a:bodyPr anchor="b"/>
          <a:lstStyle>
            <a:lvl1pPr>
              <a:defRPr sz="11520"/>
            </a:lvl1pPr>
          </a:lstStyle>
          <a:p>
            <a:r>
              <a:rPr lang="en-US" smtClean="0"/>
              <a:t>Click to edit Master title style</a:t>
            </a:r>
            <a:endParaRPr lang="en-US"/>
          </a:p>
        </p:txBody>
      </p:sp>
      <p:sp>
        <p:nvSpPr>
          <p:cNvPr id="3" name="Picture Placeholder 2"/>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a:p>
        </p:txBody>
      </p:sp>
      <p:sp>
        <p:nvSpPr>
          <p:cNvPr id="4" name="Text Placeholder 3"/>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D6EE6D99-5BC1-9447-9734-C2AA085436E8}" type="datetime1">
              <a:rPr lang="en-US" smtClean="0"/>
              <a:pPr>
                <a:defRPr/>
              </a:pPr>
              <a:t>10/14/2019</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20B73B32-3A11-C34E-B587-0381224FDA00}" type="slidenum">
              <a:rPr lang="en-US" smtClean="0"/>
              <a:pPr>
                <a:defRPr/>
              </a:pPr>
              <a:t>‹#›</a:t>
            </a:fld>
            <a:endParaRPr lang="en-US" dirty="0"/>
          </a:p>
        </p:txBody>
      </p:sp>
    </p:spTree>
    <p:extLst>
      <p:ext uri="{BB962C8B-B14F-4D97-AF65-F5344CB8AC3E}">
        <p14:creationId xmlns:p14="http://schemas.microsoft.com/office/powerpoint/2010/main" val="362183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pPr>
              <a:defRPr/>
            </a:pPr>
            <a:fld id="{7D63A7D0-97BF-1846-9583-B99EC1CA1C7E}" type="datetime1">
              <a:rPr lang="en-US" smtClean="0"/>
              <a:pPr>
                <a:defRPr/>
              </a:pPr>
              <a:t>10/14/2019</a:t>
            </a:fld>
            <a:endParaRPr lang="en-US" dirty="0"/>
          </a:p>
        </p:txBody>
      </p:sp>
      <p:sp>
        <p:nvSpPr>
          <p:cNvPr id="5" name="Footer Placeholder 4"/>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pPr>
              <a:defRPr/>
            </a:pPr>
            <a:endParaRPr lang="en-US" dirty="0"/>
          </a:p>
        </p:txBody>
      </p:sp>
      <p:sp>
        <p:nvSpPr>
          <p:cNvPr id="6" name="Slide Number Placeholder 5"/>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pPr>
              <a:defRPr/>
            </a:pPr>
            <a:fld id="{B063F8FF-54E3-2749-9438-DED0CB148588}" type="slidenum">
              <a:rPr lang="en-US" smtClean="0"/>
              <a:pPr>
                <a:defRPr/>
              </a:pPr>
              <a:t>‹#›</a:t>
            </a:fld>
            <a:endParaRPr lang="en-US" dirty="0"/>
          </a:p>
        </p:txBody>
      </p:sp>
    </p:spTree>
    <p:extLst>
      <p:ext uri="{BB962C8B-B14F-4D97-AF65-F5344CB8AC3E}">
        <p14:creationId xmlns:p14="http://schemas.microsoft.com/office/powerpoint/2010/main" val="1294952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FF"/>
            </a:gs>
            <a:gs pos="3999">
              <a:srgbClr val="FFFFFF"/>
            </a:gs>
            <a:gs pos="100000">
              <a:srgbClr val="5771A1"/>
            </a:gs>
          </a:gsLst>
          <a:lin ang="5400000"/>
        </a:gradFill>
        <a:effectLst/>
      </p:bgPr>
    </p:bg>
    <p:spTree>
      <p:nvGrpSpPr>
        <p:cNvPr id="1" name=""/>
        <p:cNvGrpSpPr/>
        <p:nvPr/>
      </p:nvGrpSpPr>
      <p:grpSpPr>
        <a:xfrm>
          <a:off x="0" y="0"/>
          <a:ext cx="0" cy="0"/>
          <a:chOff x="0" y="0"/>
          <a:chExt cx="0" cy="0"/>
        </a:xfrm>
      </p:grpSpPr>
      <p:sp>
        <p:nvSpPr>
          <p:cNvPr id="16386" name="Rectangle 5"/>
          <p:cNvSpPr>
            <a:spLocks noChangeArrowheads="1"/>
          </p:cNvSpPr>
          <p:nvPr/>
        </p:nvSpPr>
        <p:spPr bwMode="auto">
          <a:xfrm>
            <a:off x="1069712" y="2252924"/>
            <a:ext cx="32537400" cy="1292447"/>
          </a:xfrm>
          <a:prstGeom prst="rect">
            <a:avLst/>
          </a:prstGeom>
          <a:noFill/>
          <a:ln w="9525">
            <a:noFill/>
            <a:miter lim="800000"/>
            <a:headEnd/>
            <a:tailEnd/>
          </a:ln>
        </p:spPr>
        <p:txBody>
          <a:bodyPr wrap="square" lIns="91243" tIns="45614" rIns="91243" bIns="45614">
            <a:prstTxWarp prst="textNoShape">
              <a:avLst/>
            </a:prstTxWarp>
            <a:spAutoFit/>
          </a:bodyPr>
          <a:lstStyle/>
          <a:p>
            <a:pPr>
              <a:spcBef>
                <a:spcPct val="50000"/>
              </a:spcBef>
            </a:pPr>
            <a:r>
              <a:rPr lang="en-US" sz="4800" b="1" dirty="0" smtClean="0">
                <a:solidFill>
                  <a:srgbClr val="052754"/>
                </a:solidFill>
              </a:rPr>
              <a:t>[Insert Author(s)]</a:t>
            </a:r>
            <a:r>
              <a:rPr lang="en-US" sz="4800" b="1" dirty="0">
                <a:solidFill>
                  <a:srgbClr val="052754"/>
                </a:solidFill>
              </a:rPr>
              <a:t/>
            </a:r>
            <a:br>
              <a:rPr lang="en-US" sz="4800" b="1" dirty="0">
                <a:solidFill>
                  <a:srgbClr val="052754"/>
                </a:solidFill>
              </a:rPr>
            </a:br>
            <a:r>
              <a:rPr lang="en-US" sz="2800" b="1" dirty="0" smtClean="0">
                <a:solidFill>
                  <a:srgbClr val="A50021"/>
                </a:solidFill>
              </a:rPr>
              <a:t>[Insert Affiliation(s)]</a:t>
            </a:r>
            <a:endParaRPr lang="en-US" sz="2800" b="1" dirty="0">
              <a:solidFill>
                <a:srgbClr val="A50021"/>
              </a:solidFill>
            </a:endParaRPr>
          </a:p>
        </p:txBody>
      </p:sp>
      <p:cxnSp>
        <p:nvCxnSpPr>
          <p:cNvPr id="70" name="Straight Connector 69"/>
          <p:cNvCxnSpPr/>
          <p:nvPr/>
        </p:nvCxnSpPr>
        <p:spPr>
          <a:xfrm>
            <a:off x="0" y="4114800"/>
            <a:ext cx="43891200" cy="1588"/>
          </a:xfrm>
          <a:prstGeom prst="line">
            <a:avLst/>
          </a:prstGeom>
          <a:ln w="76200" cap="flat" cmpd="sng" algn="ctr">
            <a:solidFill>
              <a:schemeClr val="bg1"/>
            </a:solidFill>
            <a:prstDash val="solid"/>
            <a:round/>
            <a:headEnd type="none" w="med" len="med"/>
            <a:tailEnd type="none" w="med" len="med"/>
          </a:ln>
        </p:spPr>
        <p:style>
          <a:lnRef idx="3">
            <a:schemeClr val="accent1"/>
          </a:lnRef>
          <a:fillRef idx="0">
            <a:schemeClr val="accent1"/>
          </a:fillRef>
          <a:effectRef idx="2">
            <a:schemeClr val="accent1"/>
          </a:effectRef>
          <a:fontRef idx="minor">
            <a:schemeClr val="tx1"/>
          </a:fontRef>
        </p:style>
      </p:cxnSp>
      <p:sp>
        <p:nvSpPr>
          <p:cNvPr id="16388" name="TextBox 91"/>
          <p:cNvSpPr txBox="1">
            <a:spLocks noChangeArrowheads="1"/>
          </p:cNvSpPr>
          <p:nvPr/>
        </p:nvSpPr>
        <p:spPr bwMode="auto">
          <a:xfrm>
            <a:off x="1143000" y="887413"/>
            <a:ext cx="18973800" cy="1446550"/>
          </a:xfrm>
          <a:prstGeom prst="rect">
            <a:avLst/>
          </a:prstGeom>
          <a:noFill/>
          <a:ln w="9525">
            <a:noFill/>
            <a:miter lim="800000"/>
            <a:headEnd/>
            <a:tailEnd/>
          </a:ln>
        </p:spPr>
        <p:txBody>
          <a:bodyPr wrap="square">
            <a:prstTxWarp prst="textNoShape">
              <a:avLst/>
            </a:prstTxWarp>
            <a:spAutoFit/>
          </a:bodyPr>
          <a:lstStyle/>
          <a:p>
            <a:r>
              <a:rPr lang="en-US" sz="8800" dirty="0" smtClean="0">
                <a:solidFill>
                  <a:srgbClr val="A50021"/>
                </a:solidFill>
                <a:latin typeface="Arial Black" pitchFamily="-107" charset="0"/>
              </a:rPr>
              <a:t>[Insert Title]</a:t>
            </a:r>
            <a:endParaRPr lang="en-US" sz="8800" dirty="0">
              <a:solidFill>
                <a:srgbClr val="A50021"/>
              </a:solidFill>
              <a:latin typeface="Arial Black" pitchFamily="-107" charset="0"/>
            </a:endParaRPr>
          </a:p>
        </p:txBody>
      </p:sp>
      <p:sp>
        <p:nvSpPr>
          <p:cNvPr id="16390" name="Rectangle 34"/>
          <p:cNvSpPr>
            <a:spLocks noChangeArrowheads="1"/>
          </p:cNvSpPr>
          <p:nvPr/>
        </p:nvSpPr>
        <p:spPr bwMode="auto">
          <a:xfrm>
            <a:off x="33569012" y="18897600"/>
            <a:ext cx="9216044" cy="12573000"/>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A50021"/>
                </a:solidFill>
                <a:latin typeface="Arial" panose="020B0604020202020204" pitchFamily="34" charset="0"/>
                <a:cs typeface="Arial" panose="020B0604020202020204" pitchFamily="34" charset="0"/>
              </a:rPr>
              <a:t>Next Steps</a:t>
            </a:r>
          </a:p>
          <a:p>
            <a:pPr>
              <a:spcBef>
                <a:spcPct val="50000"/>
              </a:spcBef>
            </a:pPr>
            <a:r>
              <a:rPr lang="en-GB" sz="4000" i="1" dirty="0" smtClean="0">
                <a:latin typeface="Arial" panose="020B0604020202020204" pitchFamily="34" charset="0"/>
                <a:cs typeface="Arial" panose="020B0604020202020204" pitchFamily="34" charset="0"/>
              </a:rPr>
              <a:t>[What are your next steps? How will you sustain the work going forward? How will you build off your progress so far?]</a:t>
            </a:r>
          </a:p>
          <a:p>
            <a:pPr>
              <a:spcBef>
                <a:spcPct val="50000"/>
              </a:spcBef>
            </a:pPr>
            <a:endParaRPr lang="en-GB" sz="3000" b="1" dirty="0">
              <a:solidFill>
                <a:srgbClr val="A50021"/>
              </a:solidFill>
            </a:endParaRPr>
          </a:p>
          <a:p>
            <a:pPr>
              <a:spcBef>
                <a:spcPct val="50000"/>
              </a:spcBef>
            </a:pPr>
            <a:endParaRPr lang="en-GB" sz="2500" b="1" dirty="0" smtClean="0">
              <a:solidFill>
                <a:srgbClr val="A50021"/>
              </a:solidFill>
            </a:endParaRPr>
          </a:p>
          <a:p>
            <a:pPr>
              <a:spcBef>
                <a:spcPct val="50000"/>
              </a:spcBef>
            </a:pPr>
            <a:endParaRPr lang="en-GB" sz="4000" b="1" dirty="0">
              <a:solidFill>
                <a:srgbClr val="A50021"/>
              </a:solidFill>
            </a:endParaRPr>
          </a:p>
          <a:p>
            <a:pPr>
              <a:spcBef>
                <a:spcPct val="50000"/>
              </a:spcBef>
            </a:pPr>
            <a:endParaRPr lang="en-GB" sz="4000" b="1" dirty="0" smtClean="0">
              <a:solidFill>
                <a:srgbClr val="A50021"/>
              </a:solidFill>
            </a:endParaRPr>
          </a:p>
          <a:p>
            <a:pPr>
              <a:spcBef>
                <a:spcPct val="50000"/>
              </a:spcBef>
            </a:pPr>
            <a:endParaRPr lang="en-GB" sz="4000" b="1" dirty="0">
              <a:solidFill>
                <a:srgbClr val="A50021"/>
              </a:solidFill>
            </a:endParaRPr>
          </a:p>
          <a:p>
            <a:pPr>
              <a:spcBef>
                <a:spcPct val="50000"/>
              </a:spcBef>
            </a:pPr>
            <a:endParaRPr lang="en-GB" sz="4000" b="1" dirty="0" smtClean="0">
              <a:solidFill>
                <a:srgbClr val="A50021"/>
              </a:solidFill>
            </a:endParaRPr>
          </a:p>
          <a:p>
            <a:pPr>
              <a:spcBef>
                <a:spcPct val="50000"/>
              </a:spcBef>
            </a:pPr>
            <a:endParaRPr lang="en-GB" sz="2800" dirty="0" smtClean="0"/>
          </a:p>
          <a:p>
            <a:pPr>
              <a:spcBef>
                <a:spcPct val="50000"/>
              </a:spcBef>
            </a:pPr>
            <a:endParaRPr lang="en-GB" sz="2800" dirty="0" smtClean="0"/>
          </a:p>
          <a:p>
            <a:pPr>
              <a:spcBef>
                <a:spcPct val="50000"/>
              </a:spcBef>
            </a:pPr>
            <a:endParaRPr lang="en-GB" sz="2800" dirty="0"/>
          </a:p>
          <a:p>
            <a:endParaRPr lang="en-US" sz="2800" dirty="0"/>
          </a:p>
        </p:txBody>
      </p:sp>
      <p:sp>
        <p:nvSpPr>
          <p:cNvPr id="16391" name="Rectangle 33"/>
          <p:cNvSpPr>
            <a:spLocks noChangeArrowheads="1"/>
          </p:cNvSpPr>
          <p:nvPr/>
        </p:nvSpPr>
        <p:spPr bwMode="auto">
          <a:xfrm>
            <a:off x="1413854" y="18962451"/>
            <a:ext cx="9448800" cy="12508149"/>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A50021"/>
                </a:solidFill>
                <a:latin typeface="Arial" panose="020B0604020202020204" pitchFamily="34" charset="0"/>
                <a:cs typeface="Arial" panose="020B0604020202020204" pitchFamily="34" charset="0"/>
              </a:rPr>
              <a:t>Methods and Measurement</a:t>
            </a:r>
          </a:p>
          <a:p>
            <a:pPr>
              <a:spcBef>
                <a:spcPct val="50000"/>
              </a:spcBef>
            </a:pPr>
            <a:r>
              <a:rPr lang="en-GB" sz="4000" i="1" dirty="0" smtClean="0">
                <a:latin typeface="Arial" panose="020B0604020202020204" pitchFamily="34" charset="0"/>
                <a:cs typeface="Arial" panose="020B0604020202020204" pitchFamily="34" charset="0"/>
              </a:rPr>
              <a:t>[How are you measuring improvement? What metrics are you using?]</a:t>
            </a:r>
            <a:endParaRPr lang="en-GB" sz="4000" i="1" dirty="0">
              <a:latin typeface="Arial" panose="020B0604020202020204" pitchFamily="34" charset="0"/>
              <a:cs typeface="Arial" panose="020B0604020202020204" pitchFamily="34" charset="0"/>
            </a:endParaRPr>
          </a:p>
        </p:txBody>
      </p:sp>
      <p:sp>
        <p:nvSpPr>
          <p:cNvPr id="51" name="Rectangle 50"/>
          <p:cNvSpPr>
            <a:spLocks noChangeArrowheads="1"/>
          </p:cNvSpPr>
          <p:nvPr/>
        </p:nvSpPr>
        <p:spPr bwMode="auto">
          <a:xfrm>
            <a:off x="11544300" y="4724400"/>
            <a:ext cx="20802601" cy="10134600"/>
          </a:xfrm>
          <a:prstGeom prst="rect">
            <a:avLst/>
          </a:prstGeom>
          <a:solidFill>
            <a:schemeClr val="bg1"/>
          </a:solidFill>
          <a:ln w="9525">
            <a:noFill/>
            <a:miter lim="800000"/>
            <a:headEnd/>
            <a:tailEnd/>
          </a:ln>
        </p:spPr>
        <p:txBody>
          <a:bodyPr lIns="360000" tIns="360000" rIns="360000" bIns="360000">
            <a:prstTxWarp prst="textNoShape">
              <a:avLst/>
            </a:prstTxWarp>
          </a:bodyPr>
          <a:lstStyle/>
          <a:p>
            <a:pPr marL="381000" indent="-381000" algn="ctr">
              <a:spcBef>
                <a:spcPct val="50000"/>
              </a:spcBef>
              <a:defRPr/>
            </a:pPr>
            <a:r>
              <a:rPr lang="en-GB" sz="4000" b="1" dirty="0" smtClean="0">
                <a:solidFill>
                  <a:srgbClr val="A50021"/>
                </a:solidFill>
                <a:latin typeface="Arial" pitchFamily="-108" charset="0"/>
                <a:ea typeface="ＭＳ Ｐゴシック" pitchFamily="-108" charset="-128"/>
                <a:cs typeface="ＭＳ Ｐゴシック" pitchFamily="-108" charset="-128"/>
              </a:rPr>
              <a:t>Strategy/Intervention</a:t>
            </a:r>
          </a:p>
          <a:p>
            <a:pPr marL="381000" indent="-381000">
              <a:spcBef>
                <a:spcPct val="50000"/>
              </a:spcBef>
              <a:defRPr/>
            </a:pPr>
            <a:r>
              <a:rPr lang="en-GB" sz="4000" i="1" dirty="0" smtClean="0">
                <a:latin typeface="Arial" pitchFamily="-108" charset="0"/>
                <a:ea typeface="ＭＳ Ｐゴシック" pitchFamily="-108" charset="-128"/>
                <a:cs typeface="ＭＳ Ｐゴシック" pitchFamily="-108" charset="-128"/>
              </a:rPr>
              <a:t>[What did you do to address the problem? What was the strategy for rolling out the intervention? Who was involved inside and outside to organization to make it happen? What tools or resources were necessary? Include any visuals that would bring the work to life.] </a:t>
            </a:r>
          </a:p>
          <a:p>
            <a:pPr marL="381000" indent="-381000" algn="ctr">
              <a:spcBef>
                <a:spcPct val="50000"/>
              </a:spcBef>
              <a:defRPr/>
            </a:pPr>
            <a:endParaRPr lang="en-GB" sz="4000" b="1" dirty="0">
              <a:latin typeface="Arial" pitchFamily="-108" charset="0"/>
              <a:ea typeface="ＭＳ Ｐゴシック" pitchFamily="-108" charset="-128"/>
              <a:cs typeface="ＭＳ Ｐゴシック" pitchFamily="-108" charset="-128"/>
            </a:endParaRPr>
          </a:p>
        </p:txBody>
      </p:sp>
      <p:sp>
        <p:nvSpPr>
          <p:cNvPr id="16395" name="Rectangle 52"/>
          <p:cNvSpPr>
            <a:spLocks noChangeArrowheads="1"/>
          </p:cNvSpPr>
          <p:nvPr/>
        </p:nvSpPr>
        <p:spPr bwMode="auto">
          <a:xfrm>
            <a:off x="33532156" y="4724400"/>
            <a:ext cx="9216044" cy="13638434"/>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ts val="0"/>
              </a:spcBef>
            </a:pPr>
            <a:r>
              <a:rPr lang="en-GB" sz="4000" b="1" dirty="0" smtClean="0">
                <a:solidFill>
                  <a:srgbClr val="A50021"/>
                </a:solidFill>
                <a:latin typeface="Arial" panose="020B0604020202020204" pitchFamily="34" charset="0"/>
                <a:cs typeface="Arial" panose="020B0604020202020204" pitchFamily="34" charset="0"/>
              </a:rPr>
              <a:t>Lessons Learned</a:t>
            </a:r>
          </a:p>
          <a:p>
            <a:pPr>
              <a:spcBef>
                <a:spcPts val="0"/>
              </a:spcBef>
            </a:pPr>
            <a:r>
              <a:rPr lang="en-GB" sz="4000" i="1" dirty="0" smtClean="0">
                <a:latin typeface="Arial" panose="020B0604020202020204" pitchFamily="34" charset="0"/>
                <a:cs typeface="Arial" panose="020B0604020202020204" pitchFamily="34" charset="0"/>
              </a:rPr>
              <a:t>[What have you learned from doing this initiative? What could others take away to help with their work?]</a:t>
            </a:r>
          </a:p>
          <a:p>
            <a:pPr>
              <a:spcBef>
                <a:spcPts val="0"/>
              </a:spcBef>
            </a:pPr>
            <a:endParaRPr lang="en-GB" sz="2800" i="1" dirty="0" smtClean="0"/>
          </a:p>
          <a:p>
            <a:pPr marL="571500" indent="-571500">
              <a:spcBef>
                <a:spcPct val="50000"/>
              </a:spcBef>
              <a:buFont typeface="Arial" pitchFamily="34" charset="0"/>
              <a:buChar char="•"/>
            </a:pPr>
            <a:endParaRPr lang="en-GB" sz="2800" dirty="0"/>
          </a:p>
          <a:p>
            <a:pPr marL="571500" indent="-571500">
              <a:spcBef>
                <a:spcPct val="50000"/>
              </a:spcBef>
              <a:buFont typeface="Arial" pitchFamily="34" charset="0"/>
              <a:buChar char="•"/>
            </a:pPr>
            <a:endParaRPr lang="en-GB" sz="2800" dirty="0" smtClean="0"/>
          </a:p>
          <a:p>
            <a:pPr marL="571500" indent="-571500">
              <a:spcBef>
                <a:spcPct val="50000"/>
              </a:spcBef>
              <a:buFont typeface="Arial" pitchFamily="34" charset="0"/>
              <a:buChar char="•"/>
            </a:pPr>
            <a:endParaRPr lang="en-GB" sz="2800" dirty="0" smtClean="0"/>
          </a:p>
        </p:txBody>
      </p:sp>
      <p:sp>
        <p:nvSpPr>
          <p:cNvPr id="16392" name="Rectangle 49"/>
          <p:cNvSpPr>
            <a:spLocks noChangeArrowheads="1"/>
          </p:cNvSpPr>
          <p:nvPr/>
        </p:nvSpPr>
        <p:spPr bwMode="auto">
          <a:xfrm>
            <a:off x="1413854" y="4724401"/>
            <a:ext cx="9448800" cy="13630037"/>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A50021"/>
                </a:solidFill>
                <a:latin typeface="Arial" panose="020B0604020202020204" pitchFamily="34" charset="0"/>
                <a:cs typeface="Arial" panose="020B0604020202020204" pitchFamily="34" charset="0"/>
              </a:rPr>
              <a:t>Background</a:t>
            </a:r>
          </a:p>
          <a:p>
            <a:pPr>
              <a:spcBef>
                <a:spcPct val="50000"/>
              </a:spcBef>
            </a:pPr>
            <a:r>
              <a:rPr lang="en-GB" sz="4000" i="1" dirty="0" smtClean="0">
                <a:latin typeface="Arial" panose="020B0604020202020204" pitchFamily="34" charset="0"/>
                <a:cs typeface="Arial" panose="020B0604020202020204" pitchFamily="34" charset="0"/>
              </a:rPr>
              <a:t>[How was the need for the project identified? What is the target population? What are you hoping to achieve?]</a:t>
            </a:r>
          </a:p>
          <a:p>
            <a:pPr>
              <a:spcBef>
                <a:spcPct val="50000"/>
              </a:spcBef>
            </a:pPr>
            <a:endParaRPr lang="en-GB" sz="4000" dirty="0">
              <a:solidFill>
                <a:srgbClr val="A50021"/>
              </a:solidFill>
              <a:latin typeface="Arial" panose="020B0604020202020204" pitchFamily="34" charset="0"/>
              <a:cs typeface="Arial" panose="020B0604020202020204" pitchFamily="34" charset="0"/>
            </a:endParaRPr>
          </a:p>
          <a:p>
            <a:r>
              <a:rPr lang="en-US" sz="2800" b="1" dirty="0"/>
              <a:t> </a:t>
            </a:r>
            <a:endParaRPr lang="en-US" sz="2800" dirty="0"/>
          </a:p>
        </p:txBody>
      </p:sp>
      <p:sp>
        <p:nvSpPr>
          <p:cNvPr id="50" name="Rectangle 49"/>
          <p:cNvSpPr>
            <a:spLocks noChangeArrowheads="1"/>
          </p:cNvSpPr>
          <p:nvPr/>
        </p:nvSpPr>
        <p:spPr bwMode="auto">
          <a:xfrm>
            <a:off x="11660677" y="15664640"/>
            <a:ext cx="20802601" cy="9519460"/>
          </a:xfrm>
          <a:prstGeom prst="rect">
            <a:avLst/>
          </a:prstGeom>
          <a:solidFill>
            <a:schemeClr val="bg1"/>
          </a:solidFill>
          <a:ln w="9525">
            <a:noFill/>
            <a:miter lim="800000"/>
            <a:headEnd/>
            <a:tailEnd/>
          </a:ln>
        </p:spPr>
        <p:txBody>
          <a:bodyPr lIns="360000" tIns="360000" rIns="360000" bIns="360000">
            <a:prstTxWarp prst="textNoShape">
              <a:avLst/>
            </a:prstTxWarp>
          </a:bodyPr>
          <a:lstStyle/>
          <a:p>
            <a:pPr marL="381000" indent="-381000" algn="ctr">
              <a:spcBef>
                <a:spcPct val="50000"/>
              </a:spcBef>
              <a:defRPr/>
            </a:pPr>
            <a:r>
              <a:rPr lang="en-GB" sz="4000" b="1" dirty="0" smtClean="0">
                <a:solidFill>
                  <a:srgbClr val="A50021"/>
                </a:solidFill>
                <a:latin typeface="Arial" pitchFamily="-108" charset="0"/>
                <a:ea typeface="ＭＳ Ｐゴシック" pitchFamily="-108" charset="-128"/>
                <a:cs typeface="ＭＳ Ｐゴシック" pitchFamily="-108" charset="-128"/>
              </a:rPr>
              <a:t>Impact/Results</a:t>
            </a:r>
          </a:p>
          <a:p>
            <a:pPr marL="381000" indent="-381000">
              <a:spcBef>
                <a:spcPct val="50000"/>
              </a:spcBef>
              <a:defRPr/>
            </a:pPr>
            <a:r>
              <a:rPr lang="en-GB" sz="4000" i="1" dirty="0" smtClean="0">
                <a:latin typeface="Arial" pitchFamily="-108" charset="0"/>
                <a:ea typeface="ＭＳ Ｐゴシック" pitchFamily="-108" charset="-128"/>
                <a:cs typeface="ＭＳ Ｐゴシック" pitchFamily="-108" charset="-128"/>
              </a:rPr>
              <a:t>[What has been the impact of the intervention? What process or outcomes data show progress toward your goal? Include any visuals that would bring the impact to life.]</a:t>
            </a:r>
          </a:p>
          <a:p>
            <a:pPr marL="381000" indent="-381000" algn="ctr">
              <a:spcBef>
                <a:spcPct val="50000"/>
              </a:spcBef>
              <a:defRPr/>
            </a:pPr>
            <a:endParaRPr lang="en-GB" sz="4000" b="1" dirty="0">
              <a:solidFill>
                <a:srgbClr val="A50021"/>
              </a:solidFill>
              <a:latin typeface="Arial" pitchFamily="-108" charset="0"/>
              <a:ea typeface="ＭＳ Ｐゴシック" pitchFamily="-108" charset="-128"/>
              <a:cs typeface="ＭＳ Ｐゴシック" pitchFamily="-108" charset="-128"/>
            </a:endParaRPr>
          </a:p>
        </p:txBody>
      </p:sp>
      <p:sp>
        <p:nvSpPr>
          <p:cNvPr id="3" name="TextBox 2"/>
          <p:cNvSpPr txBox="1"/>
          <p:nvPr/>
        </p:nvSpPr>
        <p:spPr>
          <a:xfrm>
            <a:off x="25206062" y="1783626"/>
            <a:ext cx="6283588" cy="707886"/>
          </a:xfrm>
          <a:prstGeom prst="rect">
            <a:avLst/>
          </a:prstGeom>
          <a:noFill/>
        </p:spPr>
        <p:txBody>
          <a:bodyPr wrap="square" rtlCol="0">
            <a:spAutoFit/>
          </a:bodyPr>
          <a:lstStyle/>
          <a:p>
            <a:r>
              <a:rPr lang="en-US" sz="4000" b="1" dirty="0" smtClean="0">
                <a:latin typeface="Arial" panose="020B0604020202020204" pitchFamily="34" charset="0"/>
                <a:cs typeface="Arial" panose="020B0604020202020204" pitchFamily="34" charset="0"/>
              </a:rPr>
              <a:t>[Insert your logo here]</a:t>
            </a:r>
            <a:endParaRPr lang="en-US" sz="4000" b="1" dirty="0">
              <a:latin typeface="Arial" panose="020B0604020202020204" pitchFamily="34" charset="0"/>
              <a:cs typeface="Arial" panose="020B0604020202020204" pitchFamily="34" charset="0"/>
            </a:endParaRPr>
          </a:p>
        </p:txBody>
      </p:sp>
      <p:sp>
        <p:nvSpPr>
          <p:cNvPr id="52" name="Rectangle 33"/>
          <p:cNvSpPr>
            <a:spLocks noChangeArrowheads="1"/>
          </p:cNvSpPr>
          <p:nvPr/>
        </p:nvSpPr>
        <p:spPr bwMode="auto">
          <a:xfrm>
            <a:off x="13868400" y="25888377"/>
            <a:ext cx="16154400" cy="6356013"/>
          </a:xfrm>
          <a:prstGeom prst="rect">
            <a:avLst/>
          </a:prstGeom>
          <a:solidFill>
            <a:schemeClr val="bg1"/>
          </a:solidFill>
          <a:ln w="9525">
            <a:noFill/>
            <a:miter lim="800000"/>
            <a:headEnd/>
            <a:tailEnd/>
          </a:ln>
        </p:spPr>
        <p:txBody>
          <a:bodyPr lIns="360000" tIns="360000" rIns="360000" bIns="360000">
            <a:prstTxWarp prst="textNoShape">
              <a:avLst/>
            </a:prstTxWarp>
          </a:bodyPr>
          <a:lstStyle/>
          <a:p>
            <a:pPr>
              <a:spcBef>
                <a:spcPct val="50000"/>
              </a:spcBef>
            </a:pPr>
            <a:r>
              <a:rPr lang="en-GB" sz="4000" b="1" dirty="0" smtClean="0">
                <a:solidFill>
                  <a:srgbClr val="A50021"/>
                </a:solidFill>
                <a:latin typeface="Arial" panose="020B0604020202020204" pitchFamily="34" charset="0"/>
                <a:cs typeface="Arial" panose="020B0604020202020204" pitchFamily="34" charset="0"/>
              </a:rPr>
              <a:t>[Insert team photo]</a:t>
            </a:r>
            <a:endParaRPr lang="en-GB" sz="4000" b="1" dirty="0">
              <a:solidFill>
                <a:srgbClr val="A50021"/>
              </a:solidFill>
              <a:latin typeface="Arial" panose="020B0604020202020204" pitchFamily="34" charset="0"/>
              <a:cs typeface="Arial" panose="020B0604020202020204" pitchFamily="34" charset="0"/>
            </a:endParaRPr>
          </a:p>
        </p:txBody>
      </p:sp>
      <p:sp>
        <p:nvSpPr>
          <p:cNvPr id="55" name="Rectangle 5"/>
          <p:cNvSpPr>
            <a:spLocks noChangeArrowheads="1"/>
          </p:cNvSpPr>
          <p:nvPr/>
        </p:nvSpPr>
        <p:spPr bwMode="auto">
          <a:xfrm>
            <a:off x="35204400" y="2971801"/>
            <a:ext cx="8686800" cy="707672"/>
          </a:xfrm>
          <a:prstGeom prst="rect">
            <a:avLst/>
          </a:prstGeom>
          <a:noFill/>
          <a:ln w="9525">
            <a:noFill/>
            <a:miter lim="800000"/>
            <a:headEnd/>
            <a:tailEnd/>
          </a:ln>
        </p:spPr>
        <p:txBody>
          <a:bodyPr wrap="square" lIns="91243" tIns="45614" rIns="91243" bIns="45614">
            <a:prstTxWarp prst="textNoShape">
              <a:avLst/>
            </a:prstTxWarp>
            <a:spAutoFit/>
          </a:bodyPr>
          <a:lstStyle/>
          <a:p>
            <a:pPr>
              <a:spcBef>
                <a:spcPct val="50000"/>
              </a:spcBef>
            </a:pPr>
            <a:r>
              <a:rPr lang="en-US" sz="4000" b="1" dirty="0" smtClean="0">
                <a:solidFill>
                  <a:srgbClr val="052754"/>
                </a:solidFill>
                <a:latin typeface="Arial" panose="020B0604020202020204" pitchFamily="34" charset="0"/>
                <a:cs typeface="Arial" panose="020B0604020202020204" pitchFamily="34" charset="0"/>
              </a:rPr>
              <a:t>Opioid Stewardship Collaborative</a:t>
            </a:r>
            <a:endParaRPr lang="en-US" sz="2000" b="1" dirty="0">
              <a:solidFill>
                <a:srgbClr val="A50021"/>
              </a:solidFill>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585400" y="205511"/>
            <a:ext cx="8086729" cy="2527103"/>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3201</TotalTime>
  <Words>199</Words>
  <Application>Microsoft Office PowerPoint</Application>
  <PresentationFormat>Custom</PresentationFormat>
  <Paragraphs>30</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ＭＳ Ｐゴシック</vt:lpstr>
      <vt:lpstr>Arial</vt:lpstr>
      <vt:lpstr>Arial Black</vt:lpstr>
      <vt:lpstr>Calibri</vt:lpstr>
      <vt:lpstr>Calibri Light</vt:lpstr>
      <vt:lpstr>Office Theme</vt:lpstr>
      <vt:lpstr>PowerPoint Presentation</vt:lpstr>
    </vt:vector>
  </TitlesOfParts>
  <Company>FTI Consulting</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Brighoff, Benjamin</dc:creator>
  <cp:lastModifiedBy>Arespacochaga, Elisa</cp:lastModifiedBy>
  <cp:revision>44</cp:revision>
  <cp:lastPrinted>2013-04-10T18:22:29Z</cp:lastPrinted>
  <dcterms:created xsi:type="dcterms:W3CDTF">2010-10-06T21:33:42Z</dcterms:created>
  <dcterms:modified xsi:type="dcterms:W3CDTF">2019-10-14T23:27:51Z</dcterms:modified>
</cp:coreProperties>
</file>