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875838" cy="175561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5" d="100"/>
          <a:sy n="45" d="100"/>
        </p:scale>
        <p:origin x="33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llane, Michael (Mike)" userId="190faeef-0eb8-43ca-ada2-235245a38832" providerId="ADAL" clId="{64D1AC3D-6A80-4E40-B929-F68EB0FB6934}"/>
    <pc:docChg chg="custSel modMainMaster">
      <pc:chgData name="Mullane, Michael (Mike)" userId="190faeef-0eb8-43ca-ada2-235245a38832" providerId="ADAL" clId="{64D1AC3D-6A80-4E40-B929-F68EB0FB6934}" dt="2022-10-18T16:40:40.011" v="0" actId="478"/>
      <pc:docMkLst>
        <pc:docMk/>
      </pc:docMkLst>
      <pc:sldMasterChg chg="modSldLayout">
        <pc:chgData name="Mullane, Michael (Mike)" userId="190faeef-0eb8-43ca-ada2-235245a38832" providerId="ADAL" clId="{64D1AC3D-6A80-4E40-B929-F68EB0FB6934}" dt="2022-10-18T16:40:40.011" v="0" actId="478"/>
        <pc:sldMasterMkLst>
          <pc:docMk/>
          <pc:sldMasterMk cId="2089713790" sldId="2147483660"/>
        </pc:sldMasterMkLst>
        <pc:sldLayoutChg chg="delSp mod">
          <pc:chgData name="Mullane, Michael (Mike)" userId="190faeef-0eb8-43ca-ada2-235245a38832" providerId="ADAL" clId="{64D1AC3D-6A80-4E40-B929-F68EB0FB6934}" dt="2022-10-18T16:40:40.011" v="0" actId="478"/>
          <pc:sldLayoutMkLst>
            <pc:docMk/>
            <pc:sldMasterMk cId="2089713790" sldId="2147483660"/>
            <pc:sldLayoutMk cId="1487672390" sldId="2147483664"/>
          </pc:sldLayoutMkLst>
          <pc:spChg chg="del">
            <ac:chgData name="Mullane, Michael (Mike)" userId="190faeef-0eb8-43ca-ada2-235245a38832" providerId="ADAL" clId="{64D1AC3D-6A80-4E40-B929-F68EB0FB6934}" dt="2022-10-18T16:40:40.011" v="0" actId="478"/>
            <ac:spMkLst>
              <pc:docMk/>
              <pc:sldMasterMk cId="2089713790" sldId="2147483660"/>
              <pc:sldLayoutMk cId="1487672390" sldId="2147483664"/>
              <ac:spMk id="6" creationId="{72D68A81-11B7-478B-68CB-45388F903D9C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70E1DB8-6AEC-4DF4-992D-9390C6DFDC5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2857" y="1700435"/>
            <a:ext cx="6294511" cy="1298575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Name, 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971AB74-48F0-68D4-7F05-E95C680527F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699051" y="361950"/>
            <a:ext cx="3891037" cy="1593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Optional company logo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E8BAF0DB-26DF-C5BD-11E8-12423D817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2857" y="5659291"/>
            <a:ext cx="8697469" cy="1298575"/>
          </a:xfrm>
        </p:spPr>
        <p:txBody>
          <a:bodyPr>
            <a:noAutofit/>
          </a:bodyPr>
          <a:lstStyle>
            <a:lvl1pPr marL="0" indent="0">
              <a:buNone/>
              <a:defRPr sz="13800" b="1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###</a:t>
            </a:r>
          </a:p>
        </p:txBody>
      </p:sp>
    </p:spTree>
    <p:extLst>
      <p:ext uri="{BB962C8B-B14F-4D97-AF65-F5344CB8AC3E}">
        <p14:creationId xmlns:p14="http://schemas.microsoft.com/office/powerpoint/2010/main" val="227147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70E1DB8-6AEC-4DF4-992D-9390C6DFDC5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2857" y="1700435"/>
            <a:ext cx="6294511" cy="1298575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Name, 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971AB74-48F0-68D4-7F05-E95C680527F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699051" y="361950"/>
            <a:ext cx="3891037" cy="1593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Optional company logo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E8BAF0DB-26DF-C5BD-11E8-12423D817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2857" y="7546071"/>
            <a:ext cx="8697469" cy="1298575"/>
          </a:xfrm>
        </p:spPr>
        <p:txBody>
          <a:bodyPr>
            <a:noAutofit/>
          </a:bodyPr>
          <a:lstStyle>
            <a:lvl1pPr marL="0" indent="0">
              <a:buNone/>
              <a:defRPr sz="8800" b="1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#####</a:t>
            </a:r>
          </a:p>
        </p:txBody>
      </p:sp>
    </p:spTree>
    <p:extLst>
      <p:ext uri="{BB962C8B-B14F-4D97-AF65-F5344CB8AC3E}">
        <p14:creationId xmlns:p14="http://schemas.microsoft.com/office/powerpoint/2010/main" val="128637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70E1DB8-6AEC-4DF4-992D-9390C6DFDC5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2857" y="1700435"/>
            <a:ext cx="6294511" cy="1298575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Name, 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971AB74-48F0-68D4-7F05-E95C680527F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699051" y="361950"/>
            <a:ext cx="3891037" cy="1593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Optional company logo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E8BAF0DB-26DF-C5BD-11E8-12423D817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2857" y="6185104"/>
            <a:ext cx="4210529" cy="1298575"/>
          </a:xfrm>
        </p:spPr>
        <p:txBody>
          <a:bodyPr>
            <a:noAutofit/>
          </a:bodyPr>
          <a:lstStyle>
            <a:lvl1pPr marL="0" indent="0">
              <a:buNone/>
              <a:defRPr sz="6600" b="1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###</a:t>
            </a:r>
          </a:p>
        </p:txBody>
      </p:sp>
    </p:spTree>
    <p:extLst>
      <p:ext uri="{BB962C8B-B14F-4D97-AF65-F5344CB8AC3E}">
        <p14:creationId xmlns:p14="http://schemas.microsoft.com/office/powerpoint/2010/main" val="623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70E1DB8-6AEC-4DF4-992D-9390C6DFDC5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2857" y="1955616"/>
            <a:ext cx="6294511" cy="1298575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Name, 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971AB74-48F0-68D4-7F05-E95C680527F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699051" y="361950"/>
            <a:ext cx="3891037" cy="1593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Optional company logo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E8BAF0DB-26DF-C5BD-11E8-12423D817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2857" y="8311615"/>
            <a:ext cx="4210529" cy="1298575"/>
          </a:xfrm>
        </p:spPr>
        <p:txBody>
          <a:bodyPr>
            <a:noAutofit/>
          </a:bodyPr>
          <a:lstStyle>
            <a:lvl1pPr marL="0" indent="0">
              <a:buNone/>
              <a:defRPr sz="6600" b="1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###</a:t>
            </a:r>
          </a:p>
        </p:txBody>
      </p:sp>
    </p:spTree>
    <p:extLst>
      <p:ext uri="{BB962C8B-B14F-4D97-AF65-F5344CB8AC3E}">
        <p14:creationId xmlns:p14="http://schemas.microsoft.com/office/powerpoint/2010/main" val="1487672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70E1DB8-6AEC-4DF4-992D-9390C6DFDC5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2857" y="1955616"/>
            <a:ext cx="6294511" cy="1298575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Name, 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971AB74-48F0-68D4-7F05-E95C680527F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699051" y="361950"/>
            <a:ext cx="3891037" cy="1593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Optional company logo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E8BAF0DB-26DF-C5BD-11E8-12423D817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2857" y="5869172"/>
            <a:ext cx="10164762" cy="1743740"/>
          </a:xfrm>
        </p:spPr>
        <p:txBody>
          <a:bodyPr>
            <a:noAutofit/>
          </a:bodyPr>
          <a:lstStyle>
            <a:lvl1pPr marL="0" indent="0">
              <a:buNone/>
              <a:defRPr sz="11500" b="1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###</a:t>
            </a:r>
          </a:p>
        </p:txBody>
      </p:sp>
    </p:spTree>
    <p:extLst>
      <p:ext uri="{BB962C8B-B14F-4D97-AF65-F5344CB8AC3E}">
        <p14:creationId xmlns:p14="http://schemas.microsoft.com/office/powerpoint/2010/main" val="139155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8964" y="934707"/>
            <a:ext cx="8517910" cy="3393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8964" y="4673516"/>
            <a:ext cx="8517910" cy="11139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8964" y="16271966"/>
            <a:ext cx="2222064" cy="934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4DA43-28E6-4538-AF31-A36B5FECB673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71372" y="16271966"/>
            <a:ext cx="3333095" cy="934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4810" y="16271966"/>
            <a:ext cx="2222064" cy="934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F9AA8-47E0-4A05-B512-8462958A5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13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87552" rtl="0" eaLnBrk="1" latinLnBrk="0" hangingPunct="1">
        <a:lnSpc>
          <a:spcPct val="90000"/>
        </a:lnSpc>
        <a:spcBef>
          <a:spcPct val="0"/>
        </a:spcBef>
        <a:buNone/>
        <a:defRPr sz="47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87552" rtl="0" eaLnBrk="1" latinLnBrk="0" hangingPunct="1">
        <a:lnSpc>
          <a:spcPct val="90000"/>
        </a:lnSpc>
        <a:spcBef>
          <a:spcPts val="1080"/>
        </a:spcBef>
        <a:buFont typeface="Arial" panose="020B0604020202020204" pitchFamily="34" charset="0"/>
        <a:buChar char="•"/>
        <a:defRPr sz="3024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46888" algn="l" defTabSz="98755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2592" kern="1200">
          <a:solidFill>
            <a:schemeClr val="tx1"/>
          </a:solidFill>
          <a:latin typeface="+mn-lt"/>
          <a:ea typeface="+mn-ea"/>
          <a:cs typeface="+mn-cs"/>
        </a:defRPr>
      </a:lvl2pPr>
      <a:lvl3pPr marL="1234440" indent="-246888" algn="l" defTabSz="98755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728216" indent="-246888" algn="l" defTabSz="98755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4" kern="1200">
          <a:solidFill>
            <a:schemeClr val="tx1"/>
          </a:solidFill>
          <a:latin typeface="+mn-lt"/>
          <a:ea typeface="+mn-ea"/>
          <a:cs typeface="+mn-cs"/>
        </a:defRPr>
      </a:lvl4pPr>
      <a:lvl5pPr marL="2221992" indent="-246888" algn="l" defTabSz="98755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4" kern="1200">
          <a:solidFill>
            <a:schemeClr val="tx1"/>
          </a:solidFill>
          <a:latin typeface="+mn-lt"/>
          <a:ea typeface="+mn-ea"/>
          <a:cs typeface="+mn-cs"/>
        </a:defRPr>
      </a:lvl5pPr>
      <a:lvl6pPr marL="2715768" indent="-246888" algn="l" defTabSz="98755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4" kern="1200">
          <a:solidFill>
            <a:schemeClr val="tx1"/>
          </a:solidFill>
          <a:latin typeface="+mn-lt"/>
          <a:ea typeface="+mn-ea"/>
          <a:cs typeface="+mn-cs"/>
        </a:defRPr>
      </a:lvl6pPr>
      <a:lvl7pPr marL="3209544" indent="-246888" algn="l" defTabSz="98755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4" kern="1200">
          <a:solidFill>
            <a:schemeClr val="tx1"/>
          </a:solidFill>
          <a:latin typeface="+mn-lt"/>
          <a:ea typeface="+mn-ea"/>
          <a:cs typeface="+mn-cs"/>
        </a:defRPr>
      </a:lvl7pPr>
      <a:lvl8pPr marL="3703320" indent="-246888" algn="l" defTabSz="98755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4" kern="1200">
          <a:solidFill>
            <a:schemeClr val="tx1"/>
          </a:solidFill>
          <a:latin typeface="+mn-lt"/>
          <a:ea typeface="+mn-ea"/>
          <a:cs typeface="+mn-cs"/>
        </a:defRPr>
      </a:lvl8pPr>
      <a:lvl9pPr marL="4197096" indent="-246888" algn="l" defTabSz="98755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7552" rtl="0" eaLnBrk="1" latinLnBrk="0" hangingPunct="1">
        <a:defRPr sz="1944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algn="l" defTabSz="987552" rtl="0" eaLnBrk="1" latinLnBrk="0" hangingPunct="1">
        <a:defRPr sz="1944" kern="1200">
          <a:solidFill>
            <a:schemeClr val="tx1"/>
          </a:solidFill>
          <a:latin typeface="+mn-lt"/>
          <a:ea typeface="+mn-ea"/>
          <a:cs typeface="+mn-cs"/>
        </a:defRPr>
      </a:lvl2pPr>
      <a:lvl3pPr marL="987552" algn="l" defTabSz="987552" rtl="0" eaLnBrk="1" latinLnBrk="0" hangingPunct="1">
        <a:defRPr sz="1944" kern="1200">
          <a:solidFill>
            <a:schemeClr val="tx1"/>
          </a:solidFill>
          <a:latin typeface="+mn-lt"/>
          <a:ea typeface="+mn-ea"/>
          <a:cs typeface="+mn-cs"/>
        </a:defRPr>
      </a:lvl3pPr>
      <a:lvl4pPr marL="1481328" algn="l" defTabSz="987552" rtl="0" eaLnBrk="1" latinLnBrk="0" hangingPunct="1">
        <a:defRPr sz="1944" kern="1200">
          <a:solidFill>
            <a:schemeClr val="tx1"/>
          </a:solidFill>
          <a:latin typeface="+mn-lt"/>
          <a:ea typeface="+mn-ea"/>
          <a:cs typeface="+mn-cs"/>
        </a:defRPr>
      </a:lvl4pPr>
      <a:lvl5pPr marL="1975104" algn="l" defTabSz="987552" rtl="0" eaLnBrk="1" latinLnBrk="0" hangingPunct="1">
        <a:defRPr sz="1944" kern="1200">
          <a:solidFill>
            <a:schemeClr val="tx1"/>
          </a:solidFill>
          <a:latin typeface="+mn-lt"/>
          <a:ea typeface="+mn-ea"/>
          <a:cs typeface="+mn-cs"/>
        </a:defRPr>
      </a:lvl5pPr>
      <a:lvl6pPr marL="2468880" algn="l" defTabSz="987552" rtl="0" eaLnBrk="1" latinLnBrk="0" hangingPunct="1">
        <a:defRPr sz="1944" kern="1200">
          <a:solidFill>
            <a:schemeClr val="tx1"/>
          </a:solidFill>
          <a:latin typeface="+mn-lt"/>
          <a:ea typeface="+mn-ea"/>
          <a:cs typeface="+mn-cs"/>
        </a:defRPr>
      </a:lvl6pPr>
      <a:lvl7pPr marL="2962656" algn="l" defTabSz="987552" rtl="0" eaLnBrk="1" latinLnBrk="0" hangingPunct="1">
        <a:defRPr sz="1944" kern="1200">
          <a:solidFill>
            <a:schemeClr val="tx1"/>
          </a:solidFill>
          <a:latin typeface="+mn-lt"/>
          <a:ea typeface="+mn-ea"/>
          <a:cs typeface="+mn-cs"/>
        </a:defRPr>
      </a:lvl7pPr>
      <a:lvl8pPr marL="3456432" algn="l" defTabSz="987552" rtl="0" eaLnBrk="1" latinLnBrk="0" hangingPunct="1">
        <a:defRPr sz="1944" kern="1200">
          <a:solidFill>
            <a:schemeClr val="tx1"/>
          </a:solidFill>
          <a:latin typeface="+mn-lt"/>
          <a:ea typeface="+mn-ea"/>
          <a:cs typeface="+mn-cs"/>
        </a:defRPr>
      </a:lvl8pPr>
      <a:lvl9pPr marL="3950208" algn="l" defTabSz="987552" rtl="0" eaLnBrk="1" latinLnBrk="0" hangingPunct="1">
        <a:defRPr sz="19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B8A8FC5-5069-B125-077D-E0234D0C48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5C53B1-8A4E-2350-1581-713BFCF0031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B2ABDA-F5A4-D681-92CA-AD5298D0229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89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FC4116C-FA86-2878-0D93-3A312FD21F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9647F3-DAD7-E364-E9A6-E53A31C2EB6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0534E1-B2AB-0165-F1AB-83D74A9259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8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EB99F6-7A7C-CBF3-2AE5-38124D4534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0F4BD99-E703-EFC1-034E-DABE70DB6AD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772D098-4133-33DC-FD38-33215286A77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03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AEE8F6-682D-5D1D-36E2-B8BF44ECAD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3E67174-BD5F-BEB8-3263-4F9D5066556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CF341A3-30C1-745B-7AD6-030769700A1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078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782612-1770-243C-CBC4-C864721341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C275D3F-7BDE-7747-C822-B65930E52EB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F5E311E-E87B-1F69-F686-D1EA2A3C8C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51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0</Words>
  <Application>Microsoft Office PowerPoint</Application>
  <PresentationFormat>Custom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Mullane, Michael (Mike)</dc:creator>
  <cp:lastModifiedBy>Mullane, Michael (Mike)</cp:lastModifiedBy>
  <cp:revision>1</cp:revision>
  <dcterms:created xsi:type="dcterms:W3CDTF">2022-10-18T15:49:28Z</dcterms:created>
  <dcterms:modified xsi:type="dcterms:W3CDTF">2022-10-18T16:40:48Z</dcterms:modified>
</cp:coreProperties>
</file>