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0972800" cy="10972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22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26609C8-AC76-DAF5-AACE-94AB033A0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8081" y="1497013"/>
            <a:ext cx="5724525" cy="966788"/>
          </a:xfrm>
        </p:spPr>
        <p:txBody>
          <a:bodyPr>
            <a:noAutofit/>
          </a:bodyPr>
          <a:lstStyle>
            <a:lvl1pPr marL="0" indent="0">
              <a:buNone/>
              <a:defRPr sz="6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Name,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77946B8-1254-ED7F-90B9-1DE0920B754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8081" y="3730005"/>
            <a:ext cx="10243171" cy="966788"/>
          </a:xfrm>
        </p:spPr>
        <p:txBody>
          <a:bodyPr>
            <a:noAutofit/>
          </a:bodyPr>
          <a:lstStyle>
            <a:lvl1pPr marL="0" indent="0">
              <a:buNone/>
              <a:defRPr sz="13800" b="1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####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117668A-E958-E548-4093-0523AE1B2DD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77878" y="252412"/>
            <a:ext cx="3802822" cy="176191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Optional Company Logo</a:t>
            </a:r>
          </a:p>
        </p:txBody>
      </p:sp>
    </p:spTree>
    <p:extLst>
      <p:ext uri="{BB962C8B-B14F-4D97-AF65-F5344CB8AC3E}">
        <p14:creationId xmlns:p14="http://schemas.microsoft.com/office/powerpoint/2010/main" val="307098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26609C8-AC76-DAF5-AACE-94AB033A0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8081" y="1497013"/>
            <a:ext cx="5724525" cy="966788"/>
          </a:xfrm>
        </p:spPr>
        <p:txBody>
          <a:bodyPr>
            <a:noAutofit/>
          </a:bodyPr>
          <a:lstStyle>
            <a:lvl1pPr marL="0" indent="0">
              <a:buNone/>
              <a:defRPr sz="6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Name,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77946B8-1254-ED7F-90B9-1DE0920B754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8081" y="5003006"/>
            <a:ext cx="10243171" cy="966788"/>
          </a:xfrm>
        </p:spPr>
        <p:txBody>
          <a:bodyPr>
            <a:noAutofit/>
          </a:bodyPr>
          <a:lstStyle>
            <a:lvl1pPr marL="0" indent="0">
              <a:buNone/>
              <a:defRPr sz="11500" b="1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####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117668A-E958-E548-4093-0523AE1B2DD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77878" y="252412"/>
            <a:ext cx="3802822" cy="176191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Optional Company Logo</a:t>
            </a:r>
          </a:p>
        </p:txBody>
      </p:sp>
    </p:spTree>
    <p:extLst>
      <p:ext uri="{BB962C8B-B14F-4D97-AF65-F5344CB8AC3E}">
        <p14:creationId xmlns:p14="http://schemas.microsoft.com/office/powerpoint/2010/main" val="129398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26609C8-AC76-DAF5-AACE-94AB033A0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814" y="1530935"/>
            <a:ext cx="5724525" cy="966788"/>
          </a:xfrm>
        </p:spPr>
        <p:txBody>
          <a:bodyPr>
            <a:noAutofit/>
          </a:bodyPr>
          <a:lstStyle>
            <a:lvl1pPr marL="0" indent="0">
              <a:buNone/>
              <a:defRPr sz="660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Name,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77946B8-1254-ED7F-90B9-1DE0920B754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4814" y="6076432"/>
            <a:ext cx="10243171" cy="966788"/>
          </a:xfrm>
        </p:spPr>
        <p:txBody>
          <a:bodyPr>
            <a:noAutofit/>
          </a:bodyPr>
          <a:lstStyle>
            <a:lvl1pPr marL="0" indent="0">
              <a:buNone/>
              <a:defRPr sz="11500" b="1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####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117668A-E958-E548-4093-0523AE1B2DD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77878" y="252412"/>
            <a:ext cx="3802822" cy="176191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Optional Company Logo</a:t>
            </a:r>
          </a:p>
        </p:txBody>
      </p:sp>
    </p:spTree>
    <p:extLst>
      <p:ext uri="{BB962C8B-B14F-4D97-AF65-F5344CB8AC3E}">
        <p14:creationId xmlns:p14="http://schemas.microsoft.com/office/powerpoint/2010/main" val="322871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26609C8-AC76-DAF5-AACE-94AB033A0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814" y="1530935"/>
            <a:ext cx="5724525" cy="966788"/>
          </a:xfrm>
        </p:spPr>
        <p:txBody>
          <a:bodyPr>
            <a:noAutofit/>
          </a:bodyPr>
          <a:lstStyle>
            <a:lvl1pPr marL="0" indent="0">
              <a:buNone/>
              <a:defRPr sz="660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Name,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77946B8-1254-ED7F-90B9-1DE0920B754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7529" y="3724483"/>
            <a:ext cx="10243171" cy="1629396"/>
          </a:xfrm>
        </p:spPr>
        <p:txBody>
          <a:bodyPr>
            <a:noAutofit/>
          </a:bodyPr>
          <a:lstStyle>
            <a:lvl1pPr marL="0" indent="0">
              <a:buNone/>
              <a:defRPr sz="13800" b="1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####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117668A-E958-E548-4093-0523AE1B2DD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77878" y="252412"/>
            <a:ext cx="3802822" cy="176191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Optional Company Logo</a:t>
            </a:r>
          </a:p>
        </p:txBody>
      </p:sp>
    </p:spTree>
    <p:extLst>
      <p:ext uri="{BB962C8B-B14F-4D97-AF65-F5344CB8AC3E}">
        <p14:creationId xmlns:p14="http://schemas.microsoft.com/office/powerpoint/2010/main" val="300406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26609C8-AC76-DAF5-AACE-94AB033A0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4814" y="1530935"/>
            <a:ext cx="5724525" cy="966788"/>
          </a:xfrm>
        </p:spPr>
        <p:txBody>
          <a:bodyPr>
            <a:noAutofit/>
          </a:bodyPr>
          <a:lstStyle>
            <a:lvl1pPr marL="0" indent="0">
              <a:buNone/>
              <a:defRPr sz="6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Name,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77946B8-1254-ED7F-90B9-1DE0920B754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7529" y="4930431"/>
            <a:ext cx="10243171" cy="1629396"/>
          </a:xfrm>
        </p:spPr>
        <p:txBody>
          <a:bodyPr>
            <a:noAutofit/>
          </a:bodyPr>
          <a:lstStyle>
            <a:lvl1pPr marL="0" indent="0">
              <a:buNone/>
              <a:defRPr sz="9600" b="1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####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117668A-E958-E548-4093-0523AE1B2DD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77878" y="252412"/>
            <a:ext cx="3802822" cy="176191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Optional Company Logo</a:t>
            </a:r>
          </a:p>
        </p:txBody>
      </p:sp>
    </p:spTree>
    <p:extLst>
      <p:ext uri="{BB962C8B-B14F-4D97-AF65-F5344CB8AC3E}">
        <p14:creationId xmlns:p14="http://schemas.microsoft.com/office/powerpoint/2010/main" val="182232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584202"/>
            <a:ext cx="946404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2921000"/>
            <a:ext cx="946404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10170162"/>
            <a:ext cx="246888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2A78F-B9D7-4F07-A28C-13FD0606B3C9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10170162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10170162"/>
            <a:ext cx="246888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71806-6A0F-4BB2-A0A4-6C741A592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8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239504B-D03D-8A96-C7FE-AD71752821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721E4-3B89-7E68-9119-9994EAC7DD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6A439A4-3202-CF78-FF59-F9553392A1A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31498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F72118-477C-E7D1-86A7-812BF77E51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420F73-F485-D113-E91C-960AD54E22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F97CA43-2F6F-AF28-FDF5-CC0D12942F2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85761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A0D7F9-3A4B-C181-A331-F924C390E7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D0F2E03-9A52-9746-E079-F74EED5566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F945112-7AF2-DB26-E4AC-9AD754ADEE3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918570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3F77CF-7117-F365-E367-0544192B2D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42DC4D0-86F9-7BF1-DA3C-70BC6822E2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B557C9D-1FFB-2FD6-FEEF-D31692B163D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237088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DEB464-808D-D2DE-F695-43EBAEB076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58F1A0C-23E2-0A08-D00C-29DB27AA15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D4F0BCB-A30A-BBDE-BDB0-1DB9DF310A2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942191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Custom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Mullane, Michael (Mike)</dc:creator>
  <cp:lastModifiedBy>Mullane, Michael (Mike)</cp:lastModifiedBy>
  <cp:revision>1</cp:revision>
  <dcterms:created xsi:type="dcterms:W3CDTF">2022-10-18T16:40:56Z</dcterms:created>
  <dcterms:modified xsi:type="dcterms:W3CDTF">2022-10-18T16:48:39Z</dcterms:modified>
</cp:coreProperties>
</file>