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0972800" cy="10972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8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22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26609C8-AC76-DAF5-AACE-94AB033A02F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8081" y="1497013"/>
            <a:ext cx="5724525" cy="966788"/>
          </a:xfrm>
        </p:spPr>
        <p:txBody>
          <a:bodyPr>
            <a:noAutofit/>
          </a:bodyPr>
          <a:lstStyle>
            <a:lvl1pPr marL="0" indent="0">
              <a:buNone/>
              <a:defRPr sz="6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Insert Name,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177946B8-1254-ED7F-90B9-1DE0920B754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38081" y="3730005"/>
            <a:ext cx="10243171" cy="966788"/>
          </a:xfrm>
        </p:spPr>
        <p:txBody>
          <a:bodyPr>
            <a:noAutofit/>
          </a:bodyPr>
          <a:lstStyle>
            <a:lvl1pPr marL="0" indent="0">
              <a:buNone/>
              <a:defRPr sz="13800" b="1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Insert ####</a:t>
            </a:r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B117668A-E958-E548-4093-0523AE1B2DDE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877878" y="252412"/>
            <a:ext cx="3802822" cy="176191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Optional Company Logo</a:t>
            </a:r>
          </a:p>
        </p:txBody>
      </p:sp>
    </p:spTree>
    <p:extLst>
      <p:ext uri="{BB962C8B-B14F-4D97-AF65-F5344CB8AC3E}">
        <p14:creationId xmlns:p14="http://schemas.microsoft.com/office/powerpoint/2010/main" val="3070989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26609C8-AC76-DAF5-AACE-94AB033A02F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8081" y="1497013"/>
            <a:ext cx="5724525" cy="966788"/>
          </a:xfrm>
        </p:spPr>
        <p:txBody>
          <a:bodyPr>
            <a:noAutofit/>
          </a:bodyPr>
          <a:lstStyle>
            <a:lvl1pPr marL="0" indent="0">
              <a:buNone/>
              <a:defRPr sz="6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Insert Name,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177946B8-1254-ED7F-90B9-1DE0920B754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38081" y="5003006"/>
            <a:ext cx="10243171" cy="966788"/>
          </a:xfrm>
        </p:spPr>
        <p:txBody>
          <a:bodyPr>
            <a:noAutofit/>
          </a:bodyPr>
          <a:lstStyle>
            <a:lvl1pPr marL="0" indent="0">
              <a:buNone/>
              <a:defRPr sz="11500" b="1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Insert ####</a:t>
            </a:r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B117668A-E958-E548-4093-0523AE1B2DDE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877878" y="252412"/>
            <a:ext cx="3802822" cy="176191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Optional Company Logo</a:t>
            </a:r>
          </a:p>
        </p:txBody>
      </p:sp>
    </p:spTree>
    <p:extLst>
      <p:ext uri="{BB962C8B-B14F-4D97-AF65-F5344CB8AC3E}">
        <p14:creationId xmlns:p14="http://schemas.microsoft.com/office/powerpoint/2010/main" val="1293986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26609C8-AC76-DAF5-AACE-94AB033A02F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4814" y="1530935"/>
            <a:ext cx="5724525" cy="966788"/>
          </a:xfrm>
        </p:spPr>
        <p:txBody>
          <a:bodyPr>
            <a:noAutofit/>
          </a:bodyPr>
          <a:lstStyle>
            <a:lvl1pPr marL="0" indent="0">
              <a:buNone/>
              <a:defRPr sz="660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Insert Name,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177946B8-1254-ED7F-90B9-1DE0920B754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64814" y="6076432"/>
            <a:ext cx="10243171" cy="966788"/>
          </a:xfrm>
        </p:spPr>
        <p:txBody>
          <a:bodyPr>
            <a:noAutofit/>
          </a:bodyPr>
          <a:lstStyle>
            <a:lvl1pPr marL="0" indent="0">
              <a:buNone/>
              <a:defRPr sz="11500" b="1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Insert ####</a:t>
            </a:r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B117668A-E958-E548-4093-0523AE1B2DDE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877878" y="252412"/>
            <a:ext cx="3802822" cy="176191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Optional Company Logo</a:t>
            </a:r>
          </a:p>
        </p:txBody>
      </p:sp>
    </p:spTree>
    <p:extLst>
      <p:ext uri="{BB962C8B-B14F-4D97-AF65-F5344CB8AC3E}">
        <p14:creationId xmlns:p14="http://schemas.microsoft.com/office/powerpoint/2010/main" val="3228712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26609C8-AC76-DAF5-AACE-94AB033A02F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4814" y="1530935"/>
            <a:ext cx="5724525" cy="966788"/>
          </a:xfrm>
        </p:spPr>
        <p:txBody>
          <a:bodyPr>
            <a:noAutofit/>
          </a:bodyPr>
          <a:lstStyle>
            <a:lvl1pPr marL="0" indent="0">
              <a:buNone/>
              <a:defRPr sz="660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Insert Name,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177946B8-1254-ED7F-90B9-1DE0920B754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37529" y="3724483"/>
            <a:ext cx="10243171" cy="1629396"/>
          </a:xfrm>
        </p:spPr>
        <p:txBody>
          <a:bodyPr>
            <a:noAutofit/>
          </a:bodyPr>
          <a:lstStyle>
            <a:lvl1pPr marL="0" indent="0">
              <a:buNone/>
              <a:defRPr sz="13800" b="1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Insert ####</a:t>
            </a:r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B117668A-E958-E548-4093-0523AE1B2DDE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877878" y="252412"/>
            <a:ext cx="3802822" cy="176191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Optional Company Logo</a:t>
            </a:r>
          </a:p>
        </p:txBody>
      </p:sp>
    </p:spTree>
    <p:extLst>
      <p:ext uri="{BB962C8B-B14F-4D97-AF65-F5344CB8AC3E}">
        <p14:creationId xmlns:p14="http://schemas.microsoft.com/office/powerpoint/2010/main" val="3004064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26609C8-AC76-DAF5-AACE-94AB033A02F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4814" y="1530935"/>
            <a:ext cx="5724525" cy="966788"/>
          </a:xfrm>
        </p:spPr>
        <p:txBody>
          <a:bodyPr>
            <a:noAutofit/>
          </a:bodyPr>
          <a:lstStyle>
            <a:lvl1pPr marL="0" indent="0">
              <a:buNone/>
              <a:defRPr sz="6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Insert Name,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177946B8-1254-ED7F-90B9-1DE0920B754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37529" y="4930431"/>
            <a:ext cx="10243171" cy="1629396"/>
          </a:xfrm>
        </p:spPr>
        <p:txBody>
          <a:bodyPr>
            <a:noAutofit/>
          </a:bodyPr>
          <a:lstStyle>
            <a:lvl1pPr marL="0" indent="0">
              <a:buNone/>
              <a:defRPr sz="9600" b="1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Insert ####</a:t>
            </a:r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B117668A-E958-E548-4093-0523AE1B2DDE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877878" y="252412"/>
            <a:ext cx="3802822" cy="176191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Optional Company Logo</a:t>
            </a:r>
          </a:p>
        </p:txBody>
      </p:sp>
    </p:spTree>
    <p:extLst>
      <p:ext uri="{BB962C8B-B14F-4D97-AF65-F5344CB8AC3E}">
        <p14:creationId xmlns:p14="http://schemas.microsoft.com/office/powerpoint/2010/main" val="1822322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54380" y="584202"/>
            <a:ext cx="9464040" cy="21209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4380" y="2921000"/>
            <a:ext cx="9464040" cy="69621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4380" y="10170162"/>
            <a:ext cx="2468880" cy="584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52A78F-B9D7-4F07-A28C-13FD0606B3C9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4740" y="10170162"/>
            <a:ext cx="3703320" cy="584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49540" y="10170162"/>
            <a:ext cx="2468880" cy="584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271806-6A0F-4BB2-A0A4-6C741A592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885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algn="l" defTabSz="1097280" rtl="0" eaLnBrk="1" latinLnBrk="0" hangingPunct="1">
        <a:lnSpc>
          <a:spcPct val="90000"/>
        </a:lnSpc>
        <a:spcBef>
          <a:spcPct val="0"/>
        </a:spcBef>
        <a:buNone/>
        <a:defRPr sz="52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109728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46888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301752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5661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41148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6634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239504B-D03D-8A96-C7FE-AD71752821B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7721E4-3B89-7E68-9119-9994EAC7DDE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06A439A4-3202-CF78-FF59-F9553392A1A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1314989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6F72118-477C-E7D1-86A7-812BF77E518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420F73-F485-D113-E91C-960AD54E22F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F97CA43-2F6F-AF28-FDF5-CC0D12942F2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485761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9A0D7F9-3A4B-C181-A331-F924C390E7A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D0F2E03-9A52-9746-E079-F74EED55667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BF945112-7AF2-DB26-E4AC-9AD754ADEE3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918570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63F77CF-7117-F365-E367-0544192B2DF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42DC4D0-86F9-7BF1-DA3C-70BC6822E29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B557C9D-1FFB-2FD6-FEEF-D31692B163D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22370887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DEB464-808D-D2DE-F695-43EBAEB076C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58F1A0C-23E2-0A08-D00C-29DB27AA153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DD4F0BCB-A30A-BBDE-BDB0-1DB9DF310A2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29421913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0</Words>
  <Application>Microsoft Office PowerPoint</Application>
  <PresentationFormat>Custom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Mullane, Michael (Mike)</dc:creator>
  <cp:lastModifiedBy>Mullane, Michael (Mike)</cp:lastModifiedBy>
  <cp:revision>1</cp:revision>
  <dcterms:created xsi:type="dcterms:W3CDTF">2022-10-18T16:40:56Z</dcterms:created>
  <dcterms:modified xsi:type="dcterms:W3CDTF">2022-10-18T16:48:39Z</dcterms:modified>
</cp:coreProperties>
</file>