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</p:sldIdLst>
  <p:sldSz cx="9372600" cy="4681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1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DAF0357-01D3-1F7C-29B7-E1DBB3D7C6B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35986" y="204064"/>
            <a:ext cx="2652316" cy="8258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944F7-EC48-BF73-2404-91B8A46220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85283" y="1928038"/>
            <a:ext cx="3452038" cy="1346976"/>
          </a:xfrm>
        </p:spPr>
        <p:txBody>
          <a:bodyPr>
            <a:noAutofit/>
          </a:bodyPr>
          <a:lstStyle>
            <a:lvl1pPr marL="0" indent="0">
              <a:buNone/>
              <a:defRPr sz="54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###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4305D15-7F39-A39D-A0AC-1FF2A866A1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49032" y="354418"/>
            <a:ext cx="3452038" cy="616690"/>
          </a:xfrm>
        </p:spPr>
        <p:txBody>
          <a:bodyPr>
            <a:noAutofit/>
          </a:bodyPr>
          <a:lstStyle>
            <a:lvl1pPr marL="0" indent="0">
              <a:buNone/>
              <a:defRPr sz="36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Name,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265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DAF0357-01D3-1F7C-29B7-E1DBB3D7C6B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35986" y="204064"/>
            <a:ext cx="2652316" cy="8258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944F7-EC48-BF73-2404-91B8A46220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7588" y="1913861"/>
            <a:ext cx="6819017" cy="1346976"/>
          </a:xfrm>
        </p:spPr>
        <p:txBody>
          <a:bodyPr>
            <a:noAutofit/>
          </a:bodyPr>
          <a:lstStyle>
            <a:lvl1pPr marL="0" indent="0">
              <a:buNone/>
              <a:defRPr sz="96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####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3843052-5B71-5BFF-2423-25E80AEAEBF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49032" y="354418"/>
            <a:ext cx="3452038" cy="616690"/>
          </a:xfrm>
        </p:spPr>
        <p:txBody>
          <a:bodyPr>
            <a:noAutofit/>
          </a:bodyPr>
          <a:lstStyle>
            <a:lvl1pPr marL="0" indent="0">
              <a:buNone/>
              <a:defRPr sz="36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Name,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50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DAF0357-01D3-1F7C-29B7-E1DBB3D7C6B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35986" y="204064"/>
            <a:ext cx="2652316" cy="8258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944F7-EC48-BF73-2404-91B8A46220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0120" y="1807536"/>
            <a:ext cx="5280839" cy="921487"/>
          </a:xfrm>
        </p:spPr>
        <p:txBody>
          <a:bodyPr>
            <a:noAutofit/>
          </a:bodyPr>
          <a:lstStyle>
            <a:lvl1pPr marL="0" indent="0">
              <a:buNone/>
              <a:defRPr sz="60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#####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69EA3C5-F3C7-E3C4-624B-C1EBE07F67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49032" y="354418"/>
            <a:ext cx="3452038" cy="616690"/>
          </a:xfrm>
        </p:spPr>
        <p:txBody>
          <a:bodyPr>
            <a:noAutofit/>
          </a:bodyPr>
          <a:lstStyle>
            <a:lvl1pPr marL="0" indent="0">
              <a:buNone/>
              <a:defRPr sz="3600" b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Name,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31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DAF0357-01D3-1F7C-29B7-E1DBB3D7C6B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35986" y="204064"/>
            <a:ext cx="2652316" cy="8258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944F7-EC48-BF73-2404-91B8A46220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3032" y="2197394"/>
            <a:ext cx="6918252" cy="992373"/>
          </a:xfrm>
        </p:spPr>
        <p:txBody>
          <a:bodyPr>
            <a:noAutofit/>
          </a:bodyPr>
          <a:lstStyle>
            <a:lvl1pPr marL="0" indent="0">
              <a:buNone/>
              <a:defRPr sz="88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##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E03A5FA-D776-DC49-4586-9B8021C7BD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49032" y="354418"/>
            <a:ext cx="3452038" cy="616690"/>
          </a:xfrm>
        </p:spPr>
        <p:txBody>
          <a:bodyPr>
            <a:noAutofit/>
          </a:bodyPr>
          <a:lstStyle>
            <a:lvl1pPr marL="0" indent="0">
              <a:buNone/>
              <a:defRPr sz="3600" b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Name,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DAF0357-01D3-1F7C-29B7-E1DBB3D7C6B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35986" y="204064"/>
            <a:ext cx="2652316" cy="8258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Optional Company Logo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944F7-EC48-BF73-2404-91B8A46220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0120" y="2697230"/>
            <a:ext cx="6918252" cy="723014"/>
          </a:xfrm>
        </p:spPr>
        <p:txBody>
          <a:bodyPr>
            <a:noAutofit/>
          </a:bodyPr>
          <a:lstStyle>
            <a:lvl1pPr marL="0" indent="0">
              <a:buNone/>
              <a:defRPr sz="5400" b="1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####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01F5A88-1ED7-D649-0878-15715998854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49032" y="354418"/>
            <a:ext cx="3452038" cy="616690"/>
          </a:xfrm>
        </p:spPr>
        <p:txBody>
          <a:bodyPr>
            <a:noAutofit/>
          </a:bodyPr>
          <a:lstStyle>
            <a:lvl1pPr marL="0" indent="0">
              <a:buNone/>
              <a:defRPr sz="36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Insert Name,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57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4366" y="249249"/>
            <a:ext cx="8083868" cy="904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4366" y="1246243"/>
            <a:ext cx="8083868" cy="2970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366" y="4339092"/>
            <a:ext cx="2108835" cy="249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3BE6B-04A4-43A7-ADD1-A88BFA137A98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04674" y="4339092"/>
            <a:ext cx="3163253" cy="249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9399" y="4339092"/>
            <a:ext cx="2108835" cy="249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05BDA-53A8-4156-90BD-A4D56F0C0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9" r:id="rId2"/>
    <p:sldLayoutId id="2147483676" r:id="rId3"/>
    <p:sldLayoutId id="2147483677" r:id="rId4"/>
    <p:sldLayoutId id="2147483678" r:id="rId5"/>
  </p:sldLayoutIdLst>
  <p:txStyles>
    <p:titleStyle>
      <a:lvl1pPr algn="l" defTabSz="624169" rtl="0" eaLnBrk="1" latinLnBrk="0" hangingPunct="1">
        <a:lnSpc>
          <a:spcPct val="90000"/>
        </a:lnSpc>
        <a:spcBef>
          <a:spcPct val="0"/>
        </a:spcBef>
        <a:buNone/>
        <a:defRPr sz="30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042" indent="-156042" algn="l" defTabSz="624169" rtl="0" eaLnBrk="1" latinLnBrk="0" hangingPunct="1">
        <a:lnSpc>
          <a:spcPct val="90000"/>
        </a:lnSpc>
        <a:spcBef>
          <a:spcPts val="683"/>
        </a:spcBef>
        <a:buFont typeface="Arial" panose="020B0604020202020204" pitchFamily="34" charset="0"/>
        <a:buChar char="•"/>
        <a:defRPr sz="1911" kern="1200">
          <a:solidFill>
            <a:schemeClr val="tx1"/>
          </a:solidFill>
          <a:latin typeface="+mn-lt"/>
          <a:ea typeface="+mn-ea"/>
          <a:cs typeface="+mn-cs"/>
        </a:defRPr>
      </a:lvl1pPr>
      <a:lvl2pPr marL="468127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638" kern="1200">
          <a:solidFill>
            <a:schemeClr val="tx1"/>
          </a:solidFill>
          <a:latin typeface="+mn-lt"/>
          <a:ea typeface="+mn-ea"/>
          <a:cs typeface="+mn-cs"/>
        </a:defRPr>
      </a:lvl2pPr>
      <a:lvl3pPr marL="780212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365" kern="1200">
          <a:solidFill>
            <a:schemeClr val="tx1"/>
          </a:solidFill>
          <a:latin typeface="+mn-lt"/>
          <a:ea typeface="+mn-ea"/>
          <a:cs typeface="+mn-cs"/>
        </a:defRPr>
      </a:lvl3pPr>
      <a:lvl4pPr marL="1092297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4pPr>
      <a:lvl5pPr marL="1404381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5pPr>
      <a:lvl6pPr marL="1716466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6pPr>
      <a:lvl7pPr marL="2028551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7pPr>
      <a:lvl8pPr marL="2340635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8pPr>
      <a:lvl9pPr marL="2652720" indent="-156042" algn="l" defTabSz="624169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1pPr>
      <a:lvl2pPr marL="312085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2pPr>
      <a:lvl3pPr marL="624169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3pPr>
      <a:lvl4pPr marL="936254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4pPr>
      <a:lvl5pPr marL="1248339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5pPr>
      <a:lvl6pPr marL="1560424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6pPr>
      <a:lvl7pPr marL="1872508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7pPr>
      <a:lvl8pPr marL="2184593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8pPr>
      <a:lvl9pPr marL="2496678" algn="l" defTabSz="624169" rtl="0" eaLnBrk="1" latinLnBrk="0" hangingPunct="1">
        <a:defRPr sz="12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893DBB2-4F9D-2A72-B875-02762D6DB1B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23A94-9AE8-F91D-3CD6-871ABFD412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81A69C-2818-01E7-8592-6EE021D3DC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28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3158FE0-D559-6591-7ED9-A83033CCB0B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A618E-9F95-44D9-7FD5-43A91A27865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3E3E2D-E62F-DA5E-E823-9BA9D0BCF4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3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B9B4C02-C951-F2E6-569A-399B12FB55B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BF241A0-365F-2824-67ED-E7919E73F7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5728B18-93BF-880F-BEED-BC68B06E46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6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9261666-C125-2881-DC48-E821060021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C968839-0D82-11D1-341D-0D5F3DFC74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624AC7B-0F99-26DB-7CA0-E91F34B9DD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66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9AC5FEF-7F49-A092-A156-7FCC0993CA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026C25E-E151-ADE0-5D65-A250602747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B6C15C0-6DF5-9CEF-7BE7-DE2021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3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Mullane, Michael (Mike)</dc:creator>
  <cp:lastModifiedBy>Mullane, Michael (Mike)</cp:lastModifiedBy>
  <cp:revision>2</cp:revision>
  <dcterms:created xsi:type="dcterms:W3CDTF">2022-10-13T13:22:13Z</dcterms:created>
  <dcterms:modified xsi:type="dcterms:W3CDTF">2022-10-18T15:51:31Z</dcterms:modified>
</cp:coreProperties>
</file>