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1.xml" ContentType="application/vnd.openxmlformats-officedocument.themeOverride+xml"/>
  <Override PartName="/ppt/notesSlides/notesSlide20.xml" ContentType="application/vnd.openxmlformats-officedocument.presentationml.notesSlide+xml"/>
  <Override PartName="/ppt/theme/themeOverride2.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3.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p:sldMasterIdLst>
    <p:sldMasterId id="2147483661" r:id="rId4"/>
    <p:sldMasterId id="2147483693" r:id="rId5"/>
    <p:sldMasterId id="2147483700" r:id="rId6"/>
    <p:sldMasterId id="2147483712" r:id="rId7"/>
    <p:sldMasterId id="2147483725" r:id="rId8"/>
    <p:sldMasterId id="2147483740" r:id="rId9"/>
    <p:sldMasterId id="2147483758" r:id="rId10"/>
  </p:sldMasterIdLst>
  <p:notesMasterIdLst>
    <p:notesMasterId r:id="rId43"/>
  </p:notesMasterIdLst>
  <p:sldIdLst>
    <p:sldId id="426" r:id="rId11"/>
    <p:sldId id="381" r:id="rId12"/>
    <p:sldId id="382" r:id="rId13"/>
    <p:sldId id="739" r:id="rId14"/>
    <p:sldId id="742" r:id="rId15"/>
    <p:sldId id="357" r:id="rId16"/>
    <p:sldId id="768" r:id="rId17"/>
    <p:sldId id="757" r:id="rId18"/>
    <p:sldId id="740" r:id="rId19"/>
    <p:sldId id="779" r:id="rId20"/>
    <p:sldId id="391" r:id="rId21"/>
    <p:sldId id="769" r:id="rId22"/>
    <p:sldId id="394" r:id="rId23"/>
    <p:sldId id="388" r:id="rId24"/>
    <p:sldId id="396" r:id="rId25"/>
    <p:sldId id="741" r:id="rId26"/>
    <p:sldId id="778" r:id="rId27"/>
    <p:sldId id="356" r:id="rId28"/>
    <p:sldId id="397" r:id="rId29"/>
    <p:sldId id="398" r:id="rId30"/>
    <p:sldId id="399" r:id="rId31"/>
    <p:sldId id="360" r:id="rId32"/>
    <p:sldId id="775" r:id="rId33"/>
    <p:sldId id="776" r:id="rId34"/>
    <p:sldId id="363" r:id="rId35"/>
    <p:sldId id="780" r:id="rId36"/>
    <p:sldId id="781" r:id="rId37"/>
    <p:sldId id="782" r:id="rId38"/>
    <p:sldId id="737" r:id="rId39"/>
    <p:sldId id="771" r:id="rId40"/>
    <p:sldId id="770" r:id="rId41"/>
    <p:sldId id="359" r:id="rId42"/>
  </p:sldIdLst>
  <p:sldSz cx="9144000" cy="5143500" type="screen16x9"/>
  <p:notesSz cx="6858000" cy="9144000"/>
  <p:embeddedFontLst>
    <p:embeddedFont>
      <p:font typeface="Arial Bold" panose="020B0704020202020204" pitchFamily="34" charset="0"/>
      <p:regular r:id="rId44"/>
      <p:bold r:id="rId45"/>
      <p:italic r:id="rId46"/>
      <p:boldItalic r:id="rId47"/>
    </p:embeddedFont>
    <p:embeddedFont>
      <p:font typeface="Arial Narrow" panose="020B0606020202030204" pitchFamily="34" charset="0"/>
      <p:regular r:id="rId48"/>
      <p:bold r:id="rId49"/>
      <p:italic r:id="rId50"/>
      <p:boldItalic r:id="rId51"/>
    </p:embeddedFont>
    <p:embeddedFont>
      <p:font typeface="Calibri" panose="020F0502020204030204" pitchFamily="34" charset="0"/>
      <p:regular r:id="rId52"/>
      <p:bold r:id="rId53"/>
      <p:italic r:id="rId54"/>
      <p:boldItalic r:id="rId55"/>
    </p:embeddedFont>
    <p:embeddedFont>
      <p:font typeface="Roboto" panose="02000000000000000000" pitchFamily="2"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un, Jennifer" initials="BJ" lastIdx="6" clrIdx="0">
    <p:extLst>
      <p:ext uri="{19B8F6BF-5375-455C-9EA6-DF929625EA0E}">
        <p15:presenceInfo xmlns:p15="http://schemas.microsoft.com/office/powerpoint/2012/main" userId="S-1-5-21-921608389-1917390104-3615547825-12170" providerId="AD"/>
      </p:ext>
    </p:extLst>
  </p:cmAuthor>
  <p:cmAuthor id="2" name="LaTorre, Caroline" initials="LC" lastIdx="1" clrIdx="1">
    <p:extLst>
      <p:ext uri="{19B8F6BF-5375-455C-9EA6-DF929625EA0E}">
        <p15:presenceInfo xmlns:p15="http://schemas.microsoft.com/office/powerpoint/2012/main" userId="S-1-5-21-921608389-1917390104-3615547825-14844" providerId="AD"/>
      </p:ext>
    </p:extLst>
  </p:cmAuthor>
  <p:cmAuthor id="3" name="Fischer, Rhonda" initials="FR" lastIdx="5" clrIdx="2">
    <p:extLst>
      <p:ext uri="{19B8F6BF-5375-455C-9EA6-DF929625EA0E}">
        <p15:presenceInfo xmlns:p15="http://schemas.microsoft.com/office/powerpoint/2012/main" userId="S::rfischer@aha.org::085b5bfa-9d4c-4bf3-ae79-6bd24b6df8e5" providerId="AD"/>
      </p:ext>
    </p:extLst>
  </p:cmAuthor>
  <p:cmAuthor id="4" name="Dunn Burgstahler, Lindsey" initials="DBL" lastIdx="8" clrIdx="3">
    <p:extLst>
      <p:ext uri="{19B8F6BF-5375-455C-9EA6-DF929625EA0E}">
        <p15:presenceInfo xmlns:p15="http://schemas.microsoft.com/office/powerpoint/2012/main" userId="S-1-5-21-921608389-1917390104-3615547825-16122" providerId="AD"/>
      </p:ext>
    </p:extLst>
  </p:cmAuthor>
  <p:cmAuthor id="5" name="Dunn Burgstahler, Lindsey" initials="DL" lastIdx="4" clrIdx="4">
    <p:extLst>
      <p:ext uri="{19B8F6BF-5375-455C-9EA6-DF929625EA0E}">
        <p15:presenceInfo xmlns:p15="http://schemas.microsoft.com/office/powerpoint/2012/main" userId="S::ldunn@aha.org::9ed78ca5-6209-4266-ab5e-d1e7523bd8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2954"/>
    <a:srgbClr val="7AA3D7"/>
    <a:srgbClr val="AEC7E6"/>
    <a:srgbClr val="CDE0F7"/>
    <a:srgbClr val="9D2234"/>
    <a:srgbClr val="651D32"/>
    <a:srgbClr val="567EBF"/>
    <a:srgbClr val="F4F7FC"/>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D85E63-55F0-4E00-BA32-6EF8BD59F91C}" v="5" dt="2024-07-01T17:33:14.275"/>
  </p1510:revLst>
</p1510:revInfo>
</file>

<file path=ppt/tableStyles.xml><?xml version="1.0" encoding="utf-8"?>
<a:tblStyleLst xmlns:a="http://schemas.openxmlformats.org/drawingml/2006/main" def="{98B4F6EA-792E-4248-BC92-1C2C928BA0FC}">
  <a:tblStyle styleId="{98B4F6EA-792E-4248-BC92-1C2C928BA0FC}"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574" autoAdjust="0"/>
  </p:normalViewPr>
  <p:slideViewPr>
    <p:cSldViewPr snapToGrid="0">
      <p:cViewPr varScale="1">
        <p:scale>
          <a:sx n="114" d="100"/>
          <a:sy n="114" d="100"/>
        </p:scale>
        <p:origin x="152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font" Target="fonts/font3.fntdata"/><Relationship Id="rId59" Type="http://schemas.openxmlformats.org/officeDocument/2006/relationships/font" Target="fonts/font16.fntdata"/><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font" Target="fonts/font11.fntdata"/><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commentAuthors" Target="commentAuthors.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scher, Rhonda" userId="085b5bfa-9d4c-4bf3-ae79-6bd24b6df8e5" providerId="ADAL" clId="{1BD85E63-55F0-4E00-BA32-6EF8BD59F91C}"/>
    <pc:docChg chg="custSel modSld">
      <pc:chgData name="Fischer, Rhonda" userId="085b5bfa-9d4c-4bf3-ae79-6bd24b6df8e5" providerId="ADAL" clId="{1BD85E63-55F0-4E00-BA32-6EF8BD59F91C}" dt="2024-07-01T17:39:12.144" v="13" actId="20577"/>
      <pc:docMkLst>
        <pc:docMk/>
      </pc:docMkLst>
      <pc:sldChg chg="addSp delSp modSp mod modNotesTx">
        <pc:chgData name="Fischer, Rhonda" userId="085b5bfa-9d4c-4bf3-ae79-6bd24b6df8e5" providerId="ADAL" clId="{1BD85E63-55F0-4E00-BA32-6EF8BD59F91C}" dt="2024-07-01T17:39:12.144" v="13" actId="20577"/>
        <pc:sldMkLst>
          <pc:docMk/>
          <pc:sldMk cId="2055563863" sldId="742"/>
        </pc:sldMkLst>
        <pc:spChg chg="mod">
          <ac:chgData name="Fischer, Rhonda" userId="085b5bfa-9d4c-4bf3-ae79-6bd24b6df8e5" providerId="ADAL" clId="{1BD85E63-55F0-4E00-BA32-6EF8BD59F91C}" dt="2024-07-01T17:33:01.645" v="5" actId="20577"/>
          <ac:spMkLst>
            <pc:docMk/>
            <pc:sldMk cId="2055563863" sldId="742"/>
            <ac:spMk id="2" creationId="{00000000-0000-0000-0000-000000000000}"/>
          </ac:spMkLst>
        </pc:spChg>
        <pc:picChg chg="del">
          <ac:chgData name="Fischer, Rhonda" userId="085b5bfa-9d4c-4bf3-ae79-6bd24b6df8e5" providerId="ADAL" clId="{1BD85E63-55F0-4E00-BA32-6EF8BD59F91C}" dt="2024-07-01T17:32:45.678" v="0" actId="478"/>
          <ac:picMkLst>
            <pc:docMk/>
            <pc:sldMk cId="2055563863" sldId="742"/>
            <ac:picMk id="3" creationId="{00000000-0000-0000-0000-000000000000}"/>
          </ac:picMkLst>
        </pc:picChg>
        <pc:picChg chg="add mod">
          <ac:chgData name="Fischer, Rhonda" userId="085b5bfa-9d4c-4bf3-ae79-6bd24b6df8e5" providerId="ADAL" clId="{1BD85E63-55F0-4E00-BA32-6EF8BD59F91C}" dt="2024-07-01T17:33:14.275" v="7" actId="14100"/>
          <ac:picMkLst>
            <pc:docMk/>
            <pc:sldMk cId="2055563863" sldId="742"/>
            <ac:picMk id="1026" creationId="{61705621-2C3D-8A79-239D-AB73F3C5D0DD}"/>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047898-D592-4E04-BF7E-3F817F03325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BE8BACB1-B6B1-40DA-BDAC-A0531960FBFE}">
      <dgm:prSet custT="1"/>
      <dgm:spPr/>
      <dgm:t>
        <a:bodyPr/>
        <a:lstStyle/>
        <a:p>
          <a:pPr>
            <a:lnSpc>
              <a:spcPct val="100000"/>
            </a:lnSpc>
          </a:pPr>
          <a:r>
            <a:rPr lang="en-US" sz="1400" b="0" i="0" u="none" strike="noStrike" cap="none">
              <a:solidFill>
                <a:schemeClr val="tx1"/>
              </a:solidFill>
              <a:latin typeface="Arial Regular"/>
              <a:ea typeface="Arial Regular"/>
              <a:cs typeface="Arial"/>
              <a:sym typeface="Arial"/>
            </a:rPr>
            <a:t>Goal: Produce highly engaged, effective teams     that optimize the use of information, people and resources to achieve the best clinical outcomes</a:t>
          </a:r>
        </a:p>
      </dgm:t>
    </dgm:pt>
    <dgm:pt modelId="{03C61D1B-1653-4EA5-9FD5-CDC479246C1F}" type="parTrans" cxnId="{F0F16AD0-2FD2-40E5-9F0B-A2DF3DA177A2}">
      <dgm:prSet/>
      <dgm:spPr/>
      <dgm:t>
        <a:bodyPr/>
        <a:lstStyle/>
        <a:p>
          <a:endParaRPr lang="en-US"/>
        </a:p>
      </dgm:t>
    </dgm:pt>
    <dgm:pt modelId="{D0D00054-3A99-4046-8676-1F56617824C2}" type="sibTrans" cxnId="{F0F16AD0-2FD2-40E5-9F0B-A2DF3DA177A2}">
      <dgm:prSet/>
      <dgm:spPr/>
      <dgm:t>
        <a:bodyPr/>
        <a:lstStyle/>
        <a:p>
          <a:endParaRPr lang="en-US"/>
        </a:p>
      </dgm:t>
    </dgm:pt>
    <dgm:pt modelId="{27A43DE3-3992-4585-B802-6B36D8ADF185}">
      <dgm:prSet custT="1"/>
      <dgm:spPr/>
      <dgm:t>
        <a:bodyPr/>
        <a:lstStyle/>
        <a:p>
          <a:pPr>
            <a:lnSpc>
              <a:spcPct val="100000"/>
            </a:lnSpc>
          </a:pPr>
          <a:r>
            <a:rPr lang="en-US" sz="1400" b="0" i="0" u="none" strike="noStrike" cap="none">
              <a:solidFill>
                <a:schemeClr val="tx1"/>
              </a:solidFill>
              <a:latin typeface="Arial Regular"/>
              <a:ea typeface="Arial Regular"/>
              <a:cs typeface="Arial"/>
            </a:rPr>
            <a:t>Teams of individuals who communicate effectively and back each other up report higher staff engagement and dramatically reduce the consequences of human error</a:t>
          </a:r>
        </a:p>
      </dgm:t>
    </dgm:pt>
    <dgm:pt modelId="{45F6DB80-2109-4306-ACB2-4039317CC767}" type="parTrans" cxnId="{F1DB4342-A0D4-43CB-8DFA-97DA11205F82}">
      <dgm:prSet/>
      <dgm:spPr/>
      <dgm:t>
        <a:bodyPr/>
        <a:lstStyle/>
        <a:p>
          <a:endParaRPr lang="en-US"/>
        </a:p>
      </dgm:t>
    </dgm:pt>
    <dgm:pt modelId="{C10CACE9-A0A5-4B7B-ACF7-FF69EE5B5063}" type="sibTrans" cxnId="{F1DB4342-A0D4-43CB-8DFA-97DA11205F82}">
      <dgm:prSet/>
      <dgm:spPr/>
      <dgm:t>
        <a:bodyPr/>
        <a:lstStyle/>
        <a:p>
          <a:endParaRPr lang="en-US"/>
        </a:p>
      </dgm:t>
    </dgm:pt>
    <dgm:pt modelId="{FACD77FA-4E8E-45F9-B4E1-70735449E6BC}">
      <dgm:prSet custT="1"/>
      <dgm:spPr/>
      <dgm:t>
        <a:bodyPr/>
        <a:lstStyle/>
        <a:p>
          <a:pPr>
            <a:lnSpc>
              <a:spcPct val="100000"/>
            </a:lnSpc>
          </a:pPr>
          <a:r>
            <a:rPr lang="en-US" sz="1400" b="0" i="0" u="none" strike="noStrike" cap="none">
              <a:solidFill>
                <a:schemeClr val="tx1"/>
              </a:solidFill>
              <a:latin typeface="Arial Regular"/>
              <a:ea typeface="Arial Regular"/>
              <a:cs typeface="Arial"/>
            </a:rPr>
            <a:t>Telling isn’t training! Team skills are not innate; they must be trained</a:t>
          </a:r>
        </a:p>
      </dgm:t>
    </dgm:pt>
    <dgm:pt modelId="{86054D13-1137-46E5-8035-E2F6AEF17F5F}" type="parTrans" cxnId="{6512C9A3-FB25-48CC-895E-E21053AC3552}">
      <dgm:prSet/>
      <dgm:spPr/>
      <dgm:t>
        <a:bodyPr/>
        <a:lstStyle/>
        <a:p>
          <a:endParaRPr lang="en-US"/>
        </a:p>
      </dgm:t>
    </dgm:pt>
    <dgm:pt modelId="{4477CC30-A6A2-4F44-A13C-0251A85EE4F7}" type="sibTrans" cxnId="{6512C9A3-FB25-48CC-895E-E21053AC3552}">
      <dgm:prSet/>
      <dgm:spPr/>
      <dgm:t>
        <a:bodyPr/>
        <a:lstStyle/>
        <a:p>
          <a:endParaRPr lang="en-US"/>
        </a:p>
      </dgm:t>
    </dgm:pt>
    <dgm:pt modelId="{108A8BDD-D22B-44CA-853F-BAA1BB3CDF2E}" type="pres">
      <dgm:prSet presAssocID="{01047898-D592-4E04-BF7E-3F817F033253}" presName="root" presStyleCnt="0">
        <dgm:presLayoutVars>
          <dgm:dir/>
          <dgm:resizeHandles val="exact"/>
        </dgm:presLayoutVars>
      </dgm:prSet>
      <dgm:spPr/>
    </dgm:pt>
    <dgm:pt modelId="{CE989176-2082-4A4F-AC0A-3B1DBA6085B3}" type="pres">
      <dgm:prSet presAssocID="{BE8BACB1-B6B1-40DA-BDAC-A0531960FBFE}" presName="compNode" presStyleCnt="0"/>
      <dgm:spPr/>
    </dgm:pt>
    <dgm:pt modelId="{4095CFE8-9E91-4DD3-BACB-64FD4B146E79}" type="pres">
      <dgm:prSet presAssocID="{BE8BACB1-B6B1-40DA-BDAC-A0531960FBFE}" presName="bgRect" presStyleLbl="bgShp" presStyleIdx="0" presStyleCnt="3" custLinFactNeighborX="-5412" custLinFactNeighborY="1666"/>
      <dgm:spPr>
        <a:solidFill>
          <a:schemeClr val="accent5"/>
        </a:solidFill>
      </dgm:spPr>
    </dgm:pt>
    <dgm:pt modelId="{9B78FE39-4591-417C-8C8C-25F1DAC6F725}" type="pres">
      <dgm:prSet presAssocID="{BE8BACB1-B6B1-40DA-BDAC-A0531960FBFE}" presName="iconRect" presStyleLbl="node1" presStyleIdx="0" presStyleCnt="3" custLinFactNeighborX="-8429" custLinFactNeighborY="6125"/>
      <dgm:spPr>
        <a:blipFill>
          <a:blip xmlns:r="http://schemas.openxmlformats.org/officeDocument/2006/relationships" r:embed="rId1" cstate="screen">
            <a:extLst>
              <a:ext uri="{28A0092B-C50C-407E-A947-70E740481C1C}">
                <a14:useLocalDpi xmlns:a14="http://schemas.microsoft.com/office/drawing/2010/main" val="0"/>
              </a:ext>
            </a:extLst>
          </a:blip>
          <a:srcRect/>
          <a:stretch>
            <a:fillRect/>
          </a:stretch>
        </a:blipFill>
        <a:ln>
          <a:noFill/>
        </a:ln>
      </dgm:spPr>
    </dgm:pt>
    <dgm:pt modelId="{62D67CE7-E77A-4A4F-8A8C-CC8BD41BB0E6}" type="pres">
      <dgm:prSet presAssocID="{BE8BACB1-B6B1-40DA-BDAC-A0531960FBFE}" presName="spaceRect" presStyleCnt="0"/>
      <dgm:spPr/>
    </dgm:pt>
    <dgm:pt modelId="{84EDC8A6-A02B-48EF-8303-6576658B2114}" type="pres">
      <dgm:prSet presAssocID="{BE8BACB1-B6B1-40DA-BDAC-A0531960FBFE}" presName="parTx" presStyleLbl="revTx" presStyleIdx="0" presStyleCnt="3" custScaleX="115794" custScaleY="122802">
        <dgm:presLayoutVars>
          <dgm:chMax val="0"/>
          <dgm:chPref val="0"/>
        </dgm:presLayoutVars>
      </dgm:prSet>
      <dgm:spPr/>
    </dgm:pt>
    <dgm:pt modelId="{6332D3EB-73BE-4B3F-AD12-07C3318F78D4}" type="pres">
      <dgm:prSet presAssocID="{D0D00054-3A99-4046-8676-1F56617824C2}" presName="sibTrans" presStyleCnt="0"/>
      <dgm:spPr/>
    </dgm:pt>
    <dgm:pt modelId="{25630F1A-227D-4D6E-83A8-DE1189F9B838}" type="pres">
      <dgm:prSet presAssocID="{27A43DE3-3992-4585-B802-6B36D8ADF185}" presName="compNode" presStyleCnt="0"/>
      <dgm:spPr/>
    </dgm:pt>
    <dgm:pt modelId="{9FD601AC-01ED-44A7-810C-CA5975283F42}" type="pres">
      <dgm:prSet presAssocID="{27A43DE3-3992-4585-B802-6B36D8ADF185}" presName="bgRect" presStyleLbl="bgShp" presStyleIdx="1" presStyleCnt="3" custLinFactNeighborY="-5587"/>
      <dgm:spPr>
        <a:solidFill>
          <a:schemeClr val="accent5"/>
        </a:solidFill>
      </dgm:spPr>
    </dgm:pt>
    <dgm:pt modelId="{9DAC731C-6D68-44AC-AC8F-30AE767AFD97}" type="pres">
      <dgm:prSet presAssocID="{27A43DE3-3992-4585-B802-6B36D8ADF185}" presName="iconRect" presStyleLbl="node1" presStyleIdx="1" presStyleCnt="3"/>
      <dgm:spPr>
        <a:blipFill>
          <a:blip xmlns:r="http://schemas.openxmlformats.org/officeDocument/2006/relationships" r:embed="rId2" cstate="screen">
            <a:extLst>
              <a:ext uri="{28A0092B-C50C-407E-A947-70E740481C1C}">
                <a14:useLocalDpi xmlns:a14="http://schemas.microsoft.com/office/drawing/2010/main" val="0"/>
              </a:ext>
            </a:extLst>
          </a:blip>
          <a:srcRect/>
          <a:stretch>
            <a:fillRect/>
          </a:stretch>
        </a:blipFill>
        <a:ln>
          <a:noFill/>
        </a:ln>
      </dgm:spPr>
    </dgm:pt>
    <dgm:pt modelId="{623694AE-0831-4F7F-8406-A215AE6C0123}" type="pres">
      <dgm:prSet presAssocID="{27A43DE3-3992-4585-B802-6B36D8ADF185}" presName="spaceRect" presStyleCnt="0"/>
      <dgm:spPr/>
    </dgm:pt>
    <dgm:pt modelId="{B76C55E4-61F3-4477-916C-073B1F9870D4}" type="pres">
      <dgm:prSet presAssocID="{27A43DE3-3992-4585-B802-6B36D8ADF185}" presName="parTx" presStyleLbl="revTx" presStyleIdx="1" presStyleCnt="3" custLinFactNeighborX="-7934" custLinFactNeighborY="1141">
        <dgm:presLayoutVars>
          <dgm:chMax val="0"/>
          <dgm:chPref val="0"/>
        </dgm:presLayoutVars>
      </dgm:prSet>
      <dgm:spPr/>
    </dgm:pt>
    <dgm:pt modelId="{3AB1F0D7-D2DE-4581-AEDA-F6D0BECC03A5}" type="pres">
      <dgm:prSet presAssocID="{C10CACE9-A0A5-4B7B-ACF7-FF69EE5B5063}" presName="sibTrans" presStyleCnt="0"/>
      <dgm:spPr/>
    </dgm:pt>
    <dgm:pt modelId="{3DAA27C3-7199-4BE0-A9A7-1B92C4BC4131}" type="pres">
      <dgm:prSet presAssocID="{FACD77FA-4E8E-45F9-B4E1-70735449E6BC}" presName="compNode" presStyleCnt="0"/>
      <dgm:spPr/>
    </dgm:pt>
    <dgm:pt modelId="{DAB1D3EB-957D-4BED-93E9-45CAB0EFC26E}" type="pres">
      <dgm:prSet presAssocID="{FACD77FA-4E8E-45F9-B4E1-70735449E6BC}" presName="bgRect" presStyleLbl="bgShp" presStyleIdx="2" presStyleCnt="3" custLinFactNeighborX="-138"/>
      <dgm:spPr>
        <a:solidFill>
          <a:schemeClr val="accent5"/>
        </a:solidFill>
      </dgm:spPr>
    </dgm:pt>
    <dgm:pt modelId="{64A27CC8-0ADF-4A03-BCE6-D4267C054936}" type="pres">
      <dgm:prSet presAssocID="{FACD77FA-4E8E-45F9-B4E1-70735449E6BC}" presName="iconRect" presStyleLbl="node1" presStyleIdx="2" presStyleCnt="3"/>
      <dgm:spPr>
        <a:blipFill>
          <a:blip xmlns:r="http://schemas.openxmlformats.org/officeDocument/2006/relationships" r:embed="rId3" cstate="screen">
            <a:extLst>
              <a:ext uri="{28A0092B-C50C-407E-A947-70E740481C1C}">
                <a14:useLocalDpi xmlns:a14="http://schemas.microsoft.com/office/drawing/2010/main" val="0"/>
              </a:ext>
            </a:extLst>
          </a:blip>
          <a:srcRect/>
          <a:stretch>
            <a:fillRect/>
          </a:stretch>
        </a:blipFill>
        <a:ln>
          <a:noFill/>
        </a:ln>
      </dgm:spPr>
    </dgm:pt>
    <dgm:pt modelId="{06D8FAFE-4031-4835-B72E-033360AD1233}" type="pres">
      <dgm:prSet presAssocID="{FACD77FA-4E8E-45F9-B4E1-70735449E6BC}" presName="spaceRect" presStyleCnt="0"/>
      <dgm:spPr/>
    </dgm:pt>
    <dgm:pt modelId="{9AB4983E-BDED-4BC0-9B4B-BA95E70AF69E}" type="pres">
      <dgm:prSet presAssocID="{FACD77FA-4E8E-45F9-B4E1-70735449E6BC}" presName="parTx" presStyleLbl="revTx" presStyleIdx="2" presStyleCnt="3" custLinFactNeighborX="-6131" custLinFactNeighborY="668">
        <dgm:presLayoutVars>
          <dgm:chMax val="0"/>
          <dgm:chPref val="0"/>
        </dgm:presLayoutVars>
      </dgm:prSet>
      <dgm:spPr/>
    </dgm:pt>
  </dgm:ptLst>
  <dgm:cxnLst>
    <dgm:cxn modelId="{21107234-6948-4C53-BAC8-C87D28FECDB7}" type="presOf" srcId="{27A43DE3-3992-4585-B802-6B36D8ADF185}" destId="{B76C55E4-61F3-4477-916C-073B1F9870D4}" srcOrd="0" destOrd="0" presId="urn:microsoft.com/office/officeart/2018/2/layout/IconVerticalSolidList"/>
    <dgm:cxn modelId="{F1DB4342-A0D4-43CB-8DFA-97DA11205F82}" srcId="{01047898-D592-4E04-BF7E-3F817F033253}" destId="{27A43DE3-3992-4585-B802-6B36D8ADF185}" srcOrd="1" destOrd="0" parTransId="{45F6DB80-2109-4306-ACB2-4039317CC767}" sibTransId="{C10CACE9-A0A5-4B7B-ACF7-FF69EE5B5063}"/>
    <dgm:cxn modelId="{926BE768-4ADF-4585-85EA-A16417D5FF6B}" type="presOf" srcId="{01047898-D592-4E04-BF7E-3F817F033253}" destId="{108A8BDD-D22B-44CA-853F-BAA1BB3CDF2E}" srcOrd="0" destOrd="0" presId="urn:microsoft.com/office/officeart/2018/2/layout/IconVerticalSolidList"/>
    <dgm:cxn modelId="{C2886578-62EF-477D-A81F-6C13A31332CD}" type="presOf" srcId="{FACD77FA-4E8E-45F9-B4E1-70735449E6BC}" destId="{9AB4983E-BDED-4BC0-9B4B-BA95E70AF69E}" srcOrd="0" destOrd="0" presId="urn:microsoft.com/office/officeart/2018/2/layout/IconVerticalSolidList"/>
    <dgm:cxn modelId="{47AF2696-D3E1-45AB-AB56-69EEF20DD176}" type="presOf" srcId="{BE8BACB1-B6B1-40DA-BDAC-A0531960FBFE}" destId="{84EDC8A6-A02B-48EF-8303-6576658B2114}" srcOrd="0" destOrd="0" presId="urn:microsoft.com/office/officeart/2018/2/layout/IconVerticalSolidList"/>
    <dgm:cxn modelId="{6512C9A3-FB25-48CC-895E-E21053AC3552}" srcId="{01047898-D592-4E04-BF7E-3F817F033253}" destId="{FACD77FA-4E8E-45F9-B4E1-70735449E6BC}" srcOrd="2" destOrd="0" parTransId="{86054D13-1137-46E5-8035-E2F6AEF17F5F}" sibTransId="{4477CC30-A6A2-4F44-A13C-0251A85EE4F7}"/>
    <dgm:cxn modelId="{F0F16AD0-2FD2-40E5-9F0B-A2DF3DA177A2}" srcId="{01047898-D592-4E04-BF7E-3F817F033253}" destId="{BE8BACB1-B6B1-40DA-BDAC-A0531960FBFE}" srcOrd="0" destOrd="0" parTransId="{03C61D1B-1653-4EA5-9FD5-CDC479246C1F}" sibTransId="{D0D00054-3A99-4046-8676-1F56617824C2}"/>
    <dgm:cxn modelId="{615FDFD2-3FB6-48CB-841A-DE792A2F390E}" type="presParOf" srcId="{108A8BDD-D22B-44CA-853F-BAA1BB3CDF2E}" destId="{CE989176-2082-4A4F-AC0A-3B1DBA6085B3}" srcOrd="0" destOrd="0" presId="urn:microsoft.com/office/officeart/2018/2/layout/IconVerticalSolidList"/>
    <dgm:cxn modelId="{02499BD7-06EC-455C-AEBB-F27F4A96FA0A}" type="presParOf" srcId="{CE989176-2082-4A4F-AC0A-3B1DBA6085B3}" destId="{4095CFE8-9E91-4DD3-BACB-64FD4B146E79}" srcOrd="0" destOrd="0" presId="urn:microsoft.com/office/officeart/2018/2/layout/IconVerticalSolidList"/>
    <dgm:cxn modelId="{97A1BF43-6B47-4CD4-8EEF-0F78CB1A9595}" type="presParOf" srcId="{CE989176-2082-4A4F-AC0A-3B1DBA6085B3}" destId="{9B78FE39-4591-417C-8C8C-25F1DAC6F725}" srcOrd="1" destOrd="0" presId="urn:microsoft.com/office/officeart/2018/2/layout/IconVerticalSolidList"/>
    <dgm:cxn modelId="{A4658630-1210-4653-9995-A22433392F14}" type="presParOf" srcId="{CE989176-2082-4A4F-AC0A-3B1DBA6085B3}" destId="{62D67CE7-E77A-4A4F-8A8C-CC8BD41BB0E6}" srcOrd="2" destOrd="0" presId="urn:microsoft.com/office/officeart/2018/2/layout/IconVerticalSolidList"/>
    <dgm:cxn modelId="{758C6329-DF6E-4B15-A3D9-00FB8A5F16FF}" type="presParOf" srcId="{CE989176-2082-4A4F-AC0A-3B1DBA6085B3}" destId="{84EDC8A6-A02B-48EF-8303-6576658B2114}" srcOrd="3" destOrd="0" presId="urn:microsoft.com/office/officeart/2018/2/layout/IconVerticalSolidList"/>
    <dgm:cxn modelId="{404C4827-CBC0-462A-A929-736899E26C3F}" type="presParOf" srcId="{108A8BDD-D22B-44CA-853F-BAA1BB3CDF2E}" destId="{6332D3EB-73BE-4B3F-AD12-07C3318F78D4}" srcOrd="1" destOrd="0" presId="urn:microsoft.com/office/officeart/2018/2/layout/IconVerticalSolidList"/>
    <dgm:cxn modelId="{323F03DC-40E5-475A-9325-F2A154439768}" type="presParOf" srcId="{108A8BDD-D22B-44CA-853F-BAA1BB3CDF2E}" destId="{25630F1A-227D-4D6E-83A8-DE1189F9B838}" srcOrd="2" destOrd="0" presId="urn:microsoft.com/office/officeart/2018/2/layout/IconVerticalSolidList"/>
    <dgm:cxn modelId="{C6D0DC09-7755-44C4-8B22-85AA825FF768}" type="presParOf" srcId="{25630F1A-227D-4D6E-83A8-DE1189F9B838}" destId="{9FD601AC-01ED-44A7-810C-CA5975283F42}" srcOrd="0" destOrd="0" presId="urn:microsoft.com/office/officeart/2018/2/layout/IconVerticalSolidList"/>
    <dgm:cxn modelId="{DA62AAC7-28EA-4DE1-9AAB-F8881139F0B4}" type="presParOf" srcId="{25630F1A-227D-4D6E-83A8-DE1189F9B838}" destId="{9DAC731C-6D68-44AC-AC8F-30AE767AFD97}" srcOrd="1" destOrd="0" presId="urn:microsoft.com/office/officeart/2018/2/layout/IconVerticalSolidList"/>
    <dgm:cxn modelId="{CA69FA76-E985-444E-91C9-DB970952A9AC}" type="presParOf" srcId="{25630F1A-227D-4D6E-83A8-DE1189F9B838}" destId="{623694AE-0831-4F7F-8406-A215AE6C0123}" srcOrd="2" destOrd="0" presId="urn:microsoft.com/office/officeart/2018/2/layout/IconVerticalSolidList"/>
    <dgm:cxn modelId="{6BBCE63A-87F9-4BF7-A343-B6BE99ABA16B}" type="presParOf" srcId="{25630F1A-227D-4D6E-83A8-DE1189F9B838}" destId="{B76C55E4-61F3-4477-916C-073B1F9870D4}" srcOrd="3" destOrd="0" presId="urn:microsoft.com/office/officeart/2018/2/layout/IconVerticalSolidList"/>
    <dgm:cxn modelId="{EF2A4241-67EE-49B2-8C50-75C1938DD20F}" type="presParOf" srcId="{108A8BDD-D22B-44CA-853F-BAA1BB3CDF2E}" destId="{3AB1F0D7-D2DE-4581-AEDA-F6D0BECC03A5}" srcOrd="3" destOrd="0" presId="urn:microsoft.com/office/officeart/2018/2/layout/IconVerticalSolidList"/>
    <dgm:cxn modelId="{89DD9B05-B602-4C02-8A05-C05350E9FF89}" type="presParOf" srcId="{108A8BDD-D22B-44CA-853F-BAA1BB3CDF2E}" destId="{3DAA27C3-7199-4BE0-A9A7-1B92C4BC4131}" srcOrd="4" destOrd="0" presId="urn:microsoft.com/office/officeart/2018/2/layout/IconVerticalSolidList"/>
    <dgm:cxn modelId="{FB46E2FF-209D-409F-8D33-170AADBF8AC4}" type="presParOf" srcId="{3DAA27C3-7199-4BE0-A9A7-1B92C4BC4131}" destId="{DAB1D3EB-957D-4BED-93E9-45CAB0EFC26E}" srcOrd="0" destOrd="0" presId="urn:microsoft.com/office/officeart/2018/2/layout/IconVerticalSolidList"/>
    <dgm:cxn modelId="{58FB870F-FB42-4CDF-ABB0-6C7C380ECB99}" type="presParOf" srcId="{3DAA27C3-7199-4BE0-A9A7-1B92C4BC4131}" destId="{64A27CC8-0ADF-4A03-BCE6-D4267C054936}" srcOrd="1" destOrd="0" presId="urn:microsoft.com/office/officeart/2018/2/layout/IconVerticalSolidList"/>
    <dgm:cxn modelId="{29E4043A-E27A-49D9-8F24-F163C39D1D29}" type="presParOf" srcId="{3DAA27C3-7199-4BE0-A9A7-1B92C4BC4131}" destId="{06D8FAFE-4031-4835-B72E-033360AD1233}" srcOrd="2" destOrd="0" presId="urn:microsoft.com/office/officeart/2018/2/layout/IconVerticalSolidList"/>
    <dgm:cxn modelId="{BF2EF804-9B7C-4A8A-8C01-CF1D4700C133}" type="presParOf" srcId="{3DAA27C3-7199-4BE0-A9A7-1B92C4BC4131}" destId="{9AB4983E-BDED-4BC0-9B4B-BA95E70AF69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95CFE8-9E91-4DD3-BACB-64FD4B146E79}">
      <dsp:nvSpPr>
        <dsp:cNvPr id="0" name=""/>
        <dsp:cNvSpPr/>
      </dsp:nvSpPr>
      <dsp:spPr>
        <a:xfrm>
          <a:off x="-149282" y="154153"/>
          <a:ext cx="5111749" cy="1122387"/>
        </a:xfrm>
        <a:prstGeom prst="roundRect">
          <a:avLst>
            <a:gd name="adj" fmla="val 10000"/>
          </a:avLst>
        </a:prstGeom>
        <a:solidFill>
          <a:schemeClr val="accent5"/>
        </a:solidFill>
        <a:ln>
          <a:noFill/>
        </a:ln>
        <a:effectLst/>
      </dsp:spPr>
      <dsp:style>
        <a:lnRef idx="0">
          <a:scrgbClr r="0" g="0" b="0"/>
        </a:lnRef>
        <a:fillRef idx="1">
          <a:scrgbClr r="0" g="0" b="0"/>
        </a:fillRef>
        <a:effectRef idx="0">
          <a:scrgbClr r="0" g="0" b="0"/>
        </a:effectRef>
        <a:fontRef idx="minor"/>
      </dsp:style>
    </dsp:sp>
    <dsp:sp modelId="{9B78FE39-4591-417C-8C8C-25F1DAC6F725}">
      <dsp:nvSpPr>
        <dsp:cNvPr id="0" name=""/>
        <dsp:cNvSpPr/>
      </dsp:nvSpPr>
      <dsp:spPr>
        <a:xfrm>
          <a:off x="138206" y="425802"/>
          <a:ext cx="617313" cy="617313"/>
        </a:xfrm>
        <a:prstGeom prst="rect">
          <a:avLst/>
        </a:prstGeom>
        <a:blipFill>
          <a:blip xmlns:r="http://schemas.openxmlformats.org/officeDocument/2006/relationships" r:embed="rId1" cstate="screen">
            <a:extLst>
              <a:ext uri="{28A0092B-C50C-407E-A947-70E740481C1C}">
                <a14:useLocalDpi xmlns:a14="http://schemas.microsoft.com/office/drawing/2010/main" val="0"/>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4EDC8A6-A02B-48EF-8303-6576658B2114}">
      <dsp:nvSpPr>
        <dsp:cNvPr id="0" name=""/>
        <dsp:cNvSpPr/>
      </dsp:nvSpPr>
      <dsp:spPr>
        <a:xfrm>
          <a:off x="845973" y="7491"/>
          <a:ext cx="4415059" cy="1378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786" tIns="118786" rIns="118786" bIns="118786" numCol="1" spcCol="1270" anchor="ctr" anchorCtr="0">
          <a:noAutofit/>
        </a:bodyPr>
        <a:lstStyle/>
        <a:p>
          <a:pPr marL="0" lvl="0" indent="0" algn="l" defTabSz="622300">
            <a:lnSpc>
              <a:spcPct val="100000"/>
            </a:lnSpc>
            <a:spcBef>
              <a:spcPct val="0"/>
            </a:spcBef>
            <a:spcAft>
              <a:spcPct val="35000"/>
            </a:spcAft>
            <a:buNone/>
          </a:pPr>
          <a:r>
            <a:rPr lang="en-US" sz="1400" b="0" i="0" u="none" strike="noStrike" kern="1200" cap="none">
              <a:solidFill>
                <a:schemeClr val="tx1"/>
              </a:solidFill>
              <a:latin typeface="Arial Regular"/>
              <a:ea typeface="Arial Regular"/>
              <a:cs typeface="Arial"/>
              <a:sym typeface="Arial"/>
            </a:rPr>
            <a:t>Goal: Produce highly engaged, effective teams     that optimize the use of information, people and resources to achieve the best clinical outcomes</a:t>
          </a:r>
        </a:p>
      </dsp:txBody>
      <dsp:txXfrm>
        <a:off x="845973" y="7491"/>
        <a:ext cx="4415059" cy="1378314"/>
      </dsp:txXfrm>
    </dsp:sp>
    <dsp:sp modelId="{9FD601AC-01ED-44A7-810C-CA5975283F42}">
      <dsp:nvSpPr>
        <dsp:cNvPr id="0" name=""/>
        <dsp:cNvSpPr/>
      </dsp:nvSpPr>
      <dsp:spPr>
        <a:xfrm>
          <a:off x="-149282" y="1603695"/>
          <a:ext cx="5111749" cy="1122387"/>
        </a:xfrm>
        <a:prstGeom prst="roundRect">
          <a:avLst>
            <a:gd name="adj" fmla="val 10000"/>
          </a:avLst>
        </a:prstGeom>
        <a:solidFill>
          <a:schemeClr val="accent5"/>
        </a:solidFill>
        <a:ln>
          <a:noFill/>
        </a:ln>
        <a:effectLst/>
      </dsp:spPr>
      <dsp:style>
        <a:lnRef idx="0">
          <a:scrgbClr r="0" g="0" b="0"/>
        </a:lnRef>
        <a:fillRef idx="1">
          <a:scrgbClr r="0" g="0" b="0"/>
        </a:fillRef>
        <a:effectRef idx="0">
          <a:scrgbClr r="0" g="0" b="0"/>
        </a:effectRef>
        <a:fontRef idx="minor"/>
      </dsp:style>
    </dsp:sp>
    <dsp:sp modelId="{9DAC731C-6D68-44AC-AC8F-30AE767AFD97}">
      <dsp:nvSpPr>
        <dsp:cNvPr id="0" name=""/>
        <dsp:cNvSpPr/>
      </dsp:nvSpPr>
      <dsp:spPr>
        <a:xfrm>
          <a:off x="190239" y="1918940"/>
          <a:ext cx="617313" cy="617313"/>
        </a:xfrm>
        <a:prstGeom prst="rect">
          <a:avLst/>
        </a:prstGeom>
        <a:blipFill>
          <a:blip xmlns:r="http://schemas.openxmlformats.org/officeDocument/2006/relationships" r:embed="rId2" cstate="screen">
            <a:extLst>
              <a:ext uri="{28A0092B-C50C-407E-A947-70E740481C1C}">
                <a14:useLocalDpi xmlns:a14="http://schemas.microsoft.com/office/drawing/2010/main" val="0"/>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76C55E4-61F3-4477-916C-073B1F9870D4}">
      <dsp:nvSpPr>
        <dsp:cNvPr id="0" name=""/>
        <dsp:cNvSpPr/>
      </dsp:nvSpPr>
      <dsp:spPr>
        <a:xfrm>
          <a:off x="844562" y="1679209"/>
          <a:ext cx="3812856" cy="11223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786" tIns="118786" rIns="118786" bIns="118786" numCol="1" spcCol="1270" anchor="ctr" anchorCtr="0">
          <a:noAutofit/>
        </a:bodyPr>
        <a:lstStyle/>
        <a:p>
          <a:pPr marL="0" lvl="0" indent="0" algn="l" defTabSz="622300">
            <a:lnSpc>
              <a:spcPct val="100000"/>
            </a:lnSpc>
            <a:spcBef>
              <a:spcPct val="0"/>
            </a:spcBef>
            <a:spcAft>
              <a:spcPct val="35000"/>
            </a:spcAft>
            <a:buNone/>
          </a:pPr>
          <a:r>
            <a:rPr lang="en-US" sz="1400" b="0" i="0" u="none" strike="noStrike" kern="1200" cap="none">
              <a:solidFill>
                <a:schemeClr val="tx1"/>
              </a:solidFill>
              <a:latin typeface="Arial Regular"/>
              <a:ea typeface="Arial Regular"/>
              <a:cs typeface="Arial"/>
            </a:rPr>
            <a:t>Teams of individuals who communicate effectively and back each other up report higher staff engagement and dramatically reduce the consequences of human error</a:t>
          </a:r>
        </a:p>
      </dsp:txBody>
      <dsp:txXfrm>
        <a:off x="844562" y="1679209"/>
        <a:ext cx="3812856" cy="1122387"/>
      </dsp:txXfrm>
    </dsp:sp>
    <dsp:sp modelId="{DAB1D3EB-957D-4BED-93E9-45CAB0EFC26E}">
      <dsp:nvSpPr>
        <dsp:cNvPr id="0" name=""/>
        <dsp:cNvSpPr/>
      </dsp:nvSpPr>
      <dsp:spPr>
        <a:xfrm>
          <a:off x="-149282" y="3069387"/>
          <a:ext cx="5111749" cy="1122387"/>
        </a:xfrm>
        <a:prstGeom prst="roundRect">
          <a:avLst>
            <a:gd name="adj" fmla="val 10000"/>
          </a:avLst>
        </a:prstGeom>
        <a:solidFill>
          <a:schemeClr val="accent5"/>
        </a:solidFill>
        <a:ln>
          <a:noFill/>
        </a:ln>
        <a:effectLst/>
      </dsp:spPr>
      <dsp:style>
        <a:lnRef idx="0">
          <a:scrgbClr r="0" g="0" b="0"/>
        </a:lnRef>
        <a:fillRef idx="1">
          <a:scrgbClr r="0" g="0" b="0"/>
        </a:fillRef>
        <a:effectRef idx="0">
          <a:scrgbClr r="0" g="0" b="0"/>
        </a:effectRef>
        <a:fontRef idx="minor"/>
      </dsp:style>
    </dsp:sp>
    <dsp:sp modelId="{64A27CC8-0ADF-4A03-BCE6-D4267C054936}">
      <dsp:nvSpPr>
        <dsp:cNvPr id="0" name=""/>
        <dsp:cNvSpPr/>
      </dsp:nvSpPr>
      <dsp:spPr>
        <a:xfrm>
          <a:off x="190239" y="3321924"/>
          <a:ext cx="617313" cy="617313"/>
        </a:xfrm>
        <a:prstGeom prst="rect">
          <a:avLst/>
        </a:prstGeom>
        <a:blipFill>
          <a:blip xmlns:r="http://schemas.openxmlformats.org/officeDocument/2006/relationships" r:embed="rId3" cstate="screen">
            <a:extLst>
              <a:ext uri="{28A0092B-C50C-407E-A947-70E740481C1C}">
                <a14:useLocalDpi xmlns:a14="http://schemas.microsoft.com/office/drawing/2010/main" val="0"/>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AB4983E-BDED-4BC0-9B4B-BA95E70AF69E}">
      <dsp:nvSpPr>
        <dsp:cNvPr id="0" name=""/>
        <dsp:cNvSpPr/>
      </dsp:nvSpPr>
      <dsp:spPr>
        <a:xfrm>
          <a:off x="913308" y="3076879"/>
          <a:ext cx="3812856" cy="11223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786" tIns="118786" rIns="118786" bIns="118786" numCol="1" spcCol="1270" anchor="ctr" anchorCtr="0">
          <a:noAutofit/>
        </a:bodyPr>
        <a:lstStyle/>
        <a:p>
          <a:pPr marL="0" lvl="0" indent="0" algn="l" defTabSz="622300">
            <a:lnSpc>
              <a:spcPct val="100000"/>
            </a:lnSpc>
            <a:spcBef>
              <a:spcPct val="0"/>
            </a:spcBef>
            <a:spcAft>
              <a:spcPct val="35000"/>
            </a:spcAft>
            <a:buNone/>
          </a:pPr>
          <a:r>
            <a:rPr lang="en-US" sz="1400" b="0" i="0" u="none" strike="noStrike" kern="1200" cap="none">
              <a:solidFill>
                <a:schemeClr val="tx1"/>
              </a:solidFill>
              <a:latin typeface="Arial Regular"/>
              <a:ea typeface="Arial Regular"/>
              <a:cs typeface="Arial"/>
            </a:rPr>
            <a:t>Telling isn’t training! Team skills are not innate; they must be trained</a:t>
          </a:r>
        </a:p>
      </dsp:txBody>
      <dsp:txXfrm>
        <a:off x="913308" y="3076879"/>
        <a:ext cx="3812856" cy="112238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glassdoor.com/employers/blog/mission-culture-survey/"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hbr.org/2023/03/what-makes-health-care-workers-stay-in-their-job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2612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sz="1800" b="0" dirty="0">
                <a:solidFill>
                  <a:srgbClr val="63666A"/>
                </a:solidFill>
                <a:effectLst/>
                <a:latin typeface="Arial Narrow" panose="020B0606020202030204" pitchFamily="34" charset="0"/>
                <a:ea typeface="Calibri" panose="020F0502020204030204" pitchFamily="34" charset="0"/>
                <a:cs typeface="Arial" panose="020B0604020202020204" pitchFamily="34" charset="0"/>
              </a:rPr>
              <a:t>Though TeamSTEPPS cannot claim to be the only solution for the multifactorial issues facing healthcare today, it’s certainly a significant part of the equation. And healthcare organizations all over the nation are training their teams in TeamSTEPPS and putting it to the test. This is only a smattering of the data to showcase the effectiveness of TeamSTEPPS for cost-savings, staff retention, and most importantly, patient safety. </a:t>
            </a:r>
          </a:p>
          <a:p>
            <a:pPr marL="139700" indent="0">
              <a:buNone/>
            </a:pPr>
            <a:endParaRPr lang="en-US" b="0" dirty="0"/>
          </a:p>
          <a:p>
            <a:pPr marL="139700" indent="0">
              <a:buNone/>
            </a:pPr>
            <a:r>
              <a:rPr lang="en-US" b="0" dirty="0"/>
              <a:t>Reference:</a:t>
            </a:r>
          </a:p>
          <a:p>
            <a:pPr marL="342900" marR="0" lvl="0" indent="-342900" algn="l" defTabSz="914400" rtl="0" eaLnBrk="0" fontAlgn="base" latinLnBrk="0" hangingPunct="0">
              <a:lnSpc>
                <a:spcPct val="90000"/>
              </a:lnSpc>
              <a:spcBef>
                <a:spcPct val="40000"/>
              </a:spcBef>
              <a:spcAft>
                <a:spcPct val="0"/>
              </a:spcAft>
              <a:buClrTx/>
              <a:buSzTx/>
              <a:buFont typeface="+mj-lt"/>
              <a:buAutoNum type="arabicPeriod"/>
              <a:tabLst/>
              <a:defRPr/>
            </a:pPr>
            <a:r>
              <a:rPr lang="en-US" sz="1800" b="0" kern="100" dirty="0" err="1">
                <a:effectLst/>
                <a:latin typeface="Calibri" panose="020F0502020204030204" pitchFamily="34" charset="0"/>
                <a:ea typeface="Calibri" panose="020F0502020204030204" pitchFamily="34" charset="0"/>
                <a:cs typeface="Arial" panose="020B0604020202020204" pitchFamily="34" charset="0"/>
              </a:rPr>
              <a:t>Terregino</a:t>
            </a:r>
            <a:r>
              <a:rPr lang="en-US" sz="1800" b="0" kern="100" dirty="0">
                <a:effectLst/>
                <a:latin typeface="Calibri" panose="020F0502020204030204" pitchFamily="34" charset="0"/>
                <a:ea typeface="Calibri" panose="020F0502020204030204" pitchFamily="34" charset="0"/>
                <a:cs typeface="Arial" panose="020B0604020202020204" pitchFamily="34" charset="0"/>
              </a:rPr>
              <a:t>, C.A., </a:t>
            </a:r>
            <a:r>
              <a:rPr lang="en-US" sz="1800" b="0" kern="100" dirty="0" err="1">
                <a:effectLst/>
                <a:latin typeface="Calibri" panose="020F0502020204030204" pitchFamily="34" charset="0"/>
                <a:ea typeface="Calibri" panose="020F0502020204030204" pitchFamily="34" charset="0"/>
                <a:cs typeface="Arial" panose="020B0604020202020204" pitchFamily="34" charset="0"/>
              </a:rPr>
              <a:t>Jagpal</a:t>
            </a:r>
            <a:r>
              <a:rPr lang="en-US" sz="1800" b="0" kern="100" dirty="0">
                <a:effectLst/>
                <a:latin typeface="Calibri" panose="020F0502020204030204" pitchFamily="34" charset="0"/>
                <a:ea typeface="Calibri" panose="020F0502020204030204" pitchFamily="34" charset="0"/>
                <a:cs typeface="Arial" panose="020B0604020202020204" pitchFamily="34" charset="0"/>
              </a:rPr>
              <a:t>, S., Parikh, P., Pradhan, A., Weber, P., Michaels, L., Nicastro, O., Escobar, J., &amp; Rashid, H. (2023). Critical care teamwork in the future: the role of   TeamSTEPPS® in the COVID-19 pandemic and implications for the future. Healthcare (Basel), 11(4):599. </a:t>
            </a:r>
          </a:p>
          <a:p>
            <a:pPr marL="342900" marR="0" lvl="0" indent="-342900" algn="l" defTabSz="914400" rtl="0" eaLnBrk="0" fontAlgn="base" latinLnBrk="0" hangingPunct="0">
              <a:lnSpc>
                <a:spcPct val="90000"/>
              </a:lnSpc>
              <a:spcBef>
                <a:spcPct val="40000"/>
              </a:spcBef>
              <a:spcAft>
                <a:spcPct val="0"/>
              </a:spcAft>
              <a:buClrTx/>
              <a:buSzTx/>
              <a:buFont typeface="+mj-lt"/>
              <a:buAutoNum type="arabicPeriod"/>
              <a:tabLst/>
              <a:defRPr/>
            </a:pPr>
            <a:r>
              <a:rPr lang="en-US" sz="1800" b="0" kern="100" dirty="0">
                <a:effectLst/>
                <a:latin typeface="Calibri" panose="020F0502020204030204" pitchFamily="34" charset="0"/>
                <a:ea typeface="Calibri" panose="020F0502020204030204" pitchFamily="34" charset="0"/>
                <a:cs typeface="Arial" panose="020B0604020202020204" pitchFamily="34" charset="0"/>
              </a:rPr>
              <a:t>Reiss-Brennan, B., </a:t>
            </a:r>
            <a:r>
              <a:rPr lang="en-US" sz="1800" b="0" kern="100" dirty="0" err="1">
                <a:effectLst/>
                <a:latin typeface="Calibri" panose="020F0502020204030204" pitchFamily="34" charset="0"/>
                <a:ea typeface="Calibri" panose="020F0502020204030204" pitchFamily="34" charset="0"/>
                <a:cs typeface="Arial" panose="020B0604020202020204" pitchFamily="34" charset="0"/>
              </a:rPr>
              <a:t>Brunisholz</a:t>
            </a:r>
            <a:r>
              <a:rPr lang="en-US" sz="1800" b="0" kern="100" dirty="0">
                <a:effectLst/>
                <a:latin typeface="Calibri" panose="020F0502020204030204" pitchFamily="34" charset="0"/>
                <a:ea typeface="Calibri" panose="020F0502020204030204" pitchFamily="34" charset="0"/>
                <a:cs typeface="Arial" panose="020B0604020202020204" pitchFamily="34" charset="0"/>
              </a:rPr>
              <a:t>, K.D., Dredge, C., </a:t>
            </a:r>
            <a:r>
              <a:rPr lang="en-US" sz="1800" b="0" kern="100" dirty="0" err="1">
                <a:effectLst/>
                <a:latin typeface="Calibri" panose="020F0502020204030204" pitchFamily="34" charset="0"/>
                <a:ea typeface="Calibri" panose="020F0502020204030204" pitchFamily="34" charset="0"/>
                <a:cs typeface="Arial" panose="020B0604020202020204" pitchFamily="34" charset="0"/>
              </a:rPr>
              <a:t>Briot</a:t>
            </a:r>
            <a:r>
              <a:rPr lang="en-US" sz="1800" b="0" kern="100" dirty="0">
                <a:effectLst/>
                <a:latin typeface="Calibri" panose="020F0502020204030204" pitchFamily="34" charset="0"/>
                <a:ea typeface="Calibri" panose="020F0502020204030204" pitchFamily="34" charset="0"/>
                <a:cs typeface="Arial" panose="020B0604020202020204" pitchFamily="34" charset="0"/>
              </a:rPr>
              <a:t>, P., </a:t>
            </a:r>
            <a:r>
              <a:rPr lang="en-US" sz="1800" b="0" kern="100" dirty="0" err="1">
                <a:effectLst/>
                <a:latin typeface="Calibri" panose="020F0502020204030204" pitchFamily="34" charset="0"/>
                <a:ea typeface="Calibri" panose="020F0502020204030204" pitchFamily="34" charset="0"/>
                <a:cs typeface="Arial" panose="020B0604020202020204" pitchFamily="34" charset="0"/>
              </a:rPr>
              <a:t>Grazier</a:t>
            </a:r>
            <a:r>
              <a:rPr lang="en-US" sz="1800" b="0" kern="100" dirty="0">
                <a:effectLst/>
                <a:latin typeface="Calibri" panose="020F0502020204030204" pitchFamily="34" charset="0"/>
                <a:ea typeface="Calibri" panose="020F0502020204030204" pitchFamily="34" charset="0"/>
                <a:cs typeface="Arial" panose="020B0604020202020204" pitchFamily="34" charset="0"/>
              </a:rPr>
              <a:t>, K., Wilcox, A., </a:t>
            </a:r>
            <a:r>
              <a:rPr lang="en-US" sz="1800" b="0" kern="100" dirty="0" err="1">
                <a:effectLst/>
                <a:latin typeface="Calibri" panose="020F0502020204030204" pitchFamily="34" charset="0"/>
                <a:ea typeface="Calibri" panose="020F0502020204030204" pitchFamily="34" charset="0"/>
                <a:cs typeface="Arial" panose="020B0604020202020204" pitchFamily="34" charset="0"/>
              </a:rPr>
              <a:t>Savitz</a:t>
            </a:r>
            <a:r>
              <a:rPr lang="en-US" sz="1800" b="0" kern="100" dirty="0">
                <a:effectLst/>
                <a:latin typeface="Calibri" panose="020F0502020204030204" pitchFamily="34" charset="0"/>
                <a:ea typeface="Calibri" panose="020F0502020204030204" pitchFamily="34" charset="0"/>
                <a:cs typeface="Arial" panose="020B0604020202020204" pitchFamily="34" charset="0"/>
              </a:rPr>
              <a:t>, L., &amp; James, B. (2016). Association of integrated team-based care with health care   quality, utilization, and cost. JAMA, 316(8):826-834. </a:t>
            </a:r>
          </a:p>
          <a:p>
            <a:pPr marL="342900" marR="0" lvl="0" indent="-342900" algn="l" defTabSz="914400" rtl="0" eaLnBrk="0" fontAlgn="base" latinLnBrk="0" hangingPunct="0">
              <a:lnSpc>
                <a:spcPct val="90000"/>
              </a:lnSpc>
              <a:spcBef>
                <a:spcPct val="40000"/>
              </a:spcBef>
              <a:spcAft>
                <a:spcPct val="0"/>
              </a:spcAft>
              <a:buClrTx/>
              <a:buSzTx/>
              <a:buFont typeface="+mj-lt"/>
              <a:buAutoNum type="arabicPeriod"/>
              <a:tabLst/>
              <a:defRPr/>
            </a:pPr>
            <a:r>
              <a:rPr lang="en-US" sz="1800" b="0" kern="100" dirty="0">
                <a:effectLst/>
                <a:latin typeface="Calibri" panose="020F0502020204030204" pitchFamily="34" charset="0"/>
                <a:ea typeface="Calibri" panose="020F0502020204030204" pitchFamily="34" charset="0"/>
                <a:cs typeface="Arial" panose="020B0604020202020204" pitchFamily="34" charset="0"/>
              </a:rPr>
              <a:t>Carlson, B., Graham, R., Stinson, B., &amp; LaRocca, J. (2022). Teamwork that affects outcomes: a method to enhance team ownership. PXJ, 9(2):94-98. </a:t>
            </a:r>
          </a:p>
          <a:p>
            <a:pPr marL="342900" marR="0" lvl="0" indent="-342900" algn="l" defTabSz="914400" rtl="0" eaLnBrk="0" fontAlgn="base" latinLnBrk="0" hangingPunct="0">
              <a:lnSpc>
                <a:spcPct val="90000"/>
              </a:lnSpc>
              <a:spcBef>
                <a:spcPct val="40000"/>
              </a:spcBef>
              <a:spcAft>
                <a:spcPct val="0"/>
              </a:spcAft>
              <a:buClrTx/>
              <a:buSzTx/>
              <a:buFont typeface="+mj-lt"/>
              <a:buAutoNum type="arabicPeriod"/>
              <a:tabLst/>
              <a:defRPr/>
            </a:pPr>
            <a:r>
              <a:rPr lang="en-US" sz="1800" b="0" kern="100" dirty="0">
                <a:effectLst/>
                <a:latin typeface="Calibri" panose="020F0502020204030204" pitchFamily="34" charset="0"/>
                <a:ea typeface="Calibri" panose="020F0502020204030204" pitchFamily="34" charset="0"/>
                <a:cs typeface="Arial" panose="020B0604020202020204" pitchFamily="34" charset="0"/>
              </a:rPr>
              <a:t>Weld, L.R., Stringer, M.T., </a:t>
            </a:r>
            <a:r>
              <a:rPr lang="en-US" sz="1800" b="0" kern="100" dirty="0" err="1">
                <a:effectLst/>
                <a:latin typeface="Calibri" panose="020F0502020204030204" pitchFamily="34" charset="0"/>
                <a:ea typeface="Calibri" panose="020F0502020204030204" pitchFamily="34" charset="0"/>
                <a:cs typeface="Arial" panose="020B0604020202020204" pitchFamily="34" charset="0"/>
              </a:rPr>
              <a:t>Ebertowski</a:t>
            </a:r>
            <a:r>
              <a:rPr lang="en-US" sz="1800" b="0" kern="100" dirty="0">
                <a:effectLst/>
                <a:latin typeface="Calibri" panose="020F0502020204030204" pitchFamily="34" charset="0"/>
                <a:ea typeface="Calibri" panose="020F0502020204030204" pitchFamily="34" charset="0"/>
                <a:cs typeface="Arial" panose="020B0604020202020204" pitchFamily="34" charset="0"/>
              </a:rPr>
              <a:t>, J.S., Baumgartner, T.S., </a:t>
            </a:r>
            <a:r>
              <a:rPr lang="en-US" sz="1800" b="0" kern="100" dirty="0" err="1">
                <a:effectLst/>
                <a:latin typeface="Calibri" panose="020F0502020204030204" pitchFamily="34" charset="0"/>
                <a:ea typeface="Calibri" panose="020F0502020204030204" pitchFamily="34" charset="0"/>
                <a:cs typeface="Arial" panose="020B0604020202020204" pitchFamily="34" charset="0"/>
              </a:rPr>
              <a:t>Kasprenski</a:t>
            </a:r>
            <a:r>
              <a:rPr lang="en-US" sz="1800" b="0" kern="100" dirty="0">
                <a:effectLst/>
                <a:latin typeface="Calibri" panose="020F0502020204030204" pitchFamily="34" charset="0"/>
                <a:ea typeface="Calibri" panose="020F0502020204030204" pitchFamily="34" charset="0"/>
                <a:cs typeface="Arial" panose="020B0604020202020204" pitchFamily="34" charset="0"/>
              </a:rPr>
              <a:t>, M.C., Kelley, J.C., Cho, D.S., </a:t>
            </a:r>
            <a:r>
              <a:rPr lang="en-US" sz="1800" b="0" kern="100" dirty="0" err="1">
                <a:effectLst/>
                <a:latin typeface="Calibri" panose="020F0502020204030204" pitchFamily="34" charset="0"/>
                <a:ea typeface="Calibri" panose="020F0502020204030204" pitchFamily="34" charset="0"/>
                <a:cs typeface="Arial" panose="020B0604020202020204" pitchFamily="34" charset="0"/>
              </a:rPr>
              <a:t>Tieva</a:t>
            </a:r>
            <a:r>
              <a:rPr lang="en-US" sz="1800" b="0" kern="100" dirty="0">
                <a:effectLst/>
                <a:latin typeface="Calibri" panose="020F0502020204030204" pitchFamily="34" charset="0"/>
                <a:ea typeface="Calibri" panose="020F0502020204030204" pitchFamily="34" charset="0"/>
                <a:cs typeface="Arial" panose="020B0604020202020204" pitchFamily="34" charset="0"/>
              </a:rPr>
              <a:t>, E.A., &amp; Novak, T.E. (2015). TeamSTEPPS improves operating   room efficiency and patient safety. Am J Med Qual, 31(5):408-14. </a:t>
            </a:r>
          </a:p>
          <a:p>
            <a:pPr marL="342900" marR="0" lvl="0" indent="-342900" algn="l" defTabSz="914400" rtl="0" eaLnBrk="0" fontAlgn="base" latinLnBrk="0" hangingPunct="0">
              <a:lnSpc>
                <a:spcPct val="90000"/>
              </a:lnSpc>
              <a:spcBef>
                <a:spcPct val="40000"/>
              </a:spcBef>
              <a:spcAft>
                <a:spcPct val="0"/>
              </a:spcAft>
              <a:buClrTx/>
              <a:buSzTx/>
              <a:buFont typeface="+mj-lt"/>
              <a:buAutoNum type="arabicPeriod"/>
              <a:tabLst/>
              <a:defRPr/>
            </a:pPr>
            <a:r>
              <a:rPr lang="en-US" sz="1800" b="0" kern="100" dirty="0" err="1">
                <a:effectLst/>
                <a:latin typeface="Calibri" panose="020F0502020204030204" pitchFamily="34" charset="0"/>
                <a:ea typeface="Calibri" panose="020F0502020204030204" pitchFamily="34" charset="0"/>
                <a:cs typeface="Arial" panose="020B0604020202020204" pitchFamily="34" charset="0"/>
              </a:rPr>
              <a:t>Borckardt</a:t>
            </a:r>
            <a:r>
              <a:rPr lang="en-US" sz="1800" b="0" kern="100" dirty="0">
                <a:effectLst/>
                <a:latin typeface="Calibri" panose="020F0502020204030204" pitchFamily="34" charset="0"/>
                <a:ea typeface="Calibri" panose="020F0502020204030204" pitchFamily="34" charset="0"/>
                <a:cs typeface="Arial" panose="020B0604020202020204" pitchFamily="34" charset="0"/>
              </a:rPr>
              <a:t>, J.J., Annan-</a:t>
            </a:r>
            <a:r>
              <a:rPr lang="en-US" sz="1800" b="0" kern="100" dirty="0" err="1">
                <a:effectLst/>
                <a:latin typeface="Calibri" panose="020F0502020204030204" pitchFamily="34" charset="0"/>
                <a:ea typeface="Calibri" panose="020F0502020204030204" pitchFamily="34" charset="0"/>
                <a:cs typeface="Arial" panose="020B0604020202020204" pitchFamily="34" charset="0"/>
              </a:rPr>
              <a:t>Coultas</a:t>
            </a:r>
            <a:r>
              <a:rPr lang="en-US" sz="1800" b="0" kern="100" dirty="0">
                <a:effectLst/>
                <a:latin typeface="Calibri" panose="020F0502020204030204" pitchFamily="34" charset="0"/>
                <a:ea typeface="Calibri" panose="020F0502020204030204" pitchFamily="34" charset="0"/>
                <a:cs typeface="Arial" panose="020B0604020202020204" pitchFamily="34" charset="0"/>
              </a:rPr>
              <a:t>, D., Catchpole, K., Wise, H., Mauldin, M., </a:t>
            </a:r>
            <a:r>
              <a:rPr lang="en-US" sz="1800" b="0" kern="100" dirty="0" err="1">
                <a:effectLst/>
                <a:latin typeface="Calibri" panose="020F0502020204030204" pitchFamily="34" charset="0"/>
                <a:ea typeface="Calibri" panose="020F0502020204030204" pitchFamily="34" charset="0"/>
                <a:cs typeface="Arial" panose="020B0604020202020204" pitchFamily="34" charset="0"/>
              </a:rPr>
              <a:t>Ragucci</a:t>
            </a:r>
            <a:r>
              <a:rPr lang="en-US" sz="1800" b="0" kern="100" dirty="0">
                <a:effectLst/>
                <a:latin typeface="Calibri" panose="020F0502020204030204" pitchFamily="34" charset="0"/>
                <a:ea typeface="Calibri" panose="020F0502020204030204" pitchFamily="34" charset="0"/>
                <a:cs typeface="Arial" panose="020B0604020202020204" pitchFamily="34" charset="0"/>
              </a:rPr>
              <a:t>, K., </a:t>
            </a:r>
            <a:r>
              <a:rPr lang="en-US" sz="1800" b="0" kern="100" dirty="0" err="1">
                <a:effectLst/>
                <a:latin typeface="Calibri" panose="020F0502020204030204" pitchFamily="34" charset="0"/>
                <a:ea typeface="Calibri" panose="020F0502020204030204" pitchFamily="34" charset="0"/>
                <a:cs typeface="Arial" panose="020B0604020202020204" pitchFamily="34" charset="0"/>
              </a:rPr>
              <a:t>Scheurer</a:t>
            </a:r>
            <a:r>
              <a:rPr lang="en-US" sz="1800" b="0" kern="100" dirty="0">
                <a:effectLst/>
                <a:latin typeface="Calibri" panose="020F0502020204030204" pitchFamily="34" charset="0"/>
                <a:ea typeface="Calibri" panose="020F0502020204030204" pitchFamily="34" charset="0"/>
                <a:cs typeface="Arial" panose="020B0604020202020204" pitchFamily="34" charset="0"/>
              </a:rPr>
              <a:t>, D., &amp; </a:t>
            </a:r>
            <a:r>
              <a:rPr lang="en-US" sz="1800" b="0" kern="100" dirty="0" err="1">
                <a:effectLst/>
                <a:latin typeface="Calibri" panose="020F0502020204030204" pitchFamily="34" charset="0"/>
                <a:ea typeface="Calibri" panose="020F0502020204030204" pitchFamily="34" charset="0"/>
                <a:cs typeface="Arial" panose="020B0604020202020204" pitchFamily="34" charset="0"/>
              </a:rPr>
              <a:t>Kascak</a:t>
            </a:r>
            <a:r>
              <a:rPr lang="en-US" sz="1800" b="0" kern="100" dirty="0">
                <a:effectLst/>
                <a:latin typeface="Calibri" panose="020F0502020204030204" pitchFamily="34" charset="0"/>
                <a:ea typeface="Calibri" panose="020F0502020204030204" pitchFamily="34" charset="0"/>
                <a:cs typeface="Arial" panose="020B0604020202020204" pitchFamily="34" charset="0"/>
              </a:rPr>
              <a:t>, K. (2020). Preliminary evaluation of the impact of      TeamSTEPPS® training on hospital quality indicators. J </a:t>
            </a:r>
            <a:r>
              <a:rPr lang="en-US" sz="1800" b="0" kern="100" dirty="0" err="1">
                <a:effectLst/>
                <a:latin typeface="Calibri" panose="020F0502020204030204" pitchFamily="34" charset="0"/>
                <a:ea typeface="Calibri" panose="020F0502020204030204" pitchFamily="34" charset="0"/>
                <a:cs typeface="Arial" panose="020B0604020202020204" pitchFamily="34" charset="0"/>
              </a:rPr>
              <a:t>Interprof</a:t>
            </a:r>
            <a:r>
              <a:rPr lang="en-US" sz="1800" b="0" kern="100" dirty="0">
                <a:effectLst/>
                <a:latin typeface="Calibri" panose="020F0502020204030204" pitchFamily="34" charset="0"/>
                <a:ea typeface="Calibri" panose="020F0502020204030204" pitchFamily="34" charset="0"/>
                <a:cs typeface="Arial" panose="020B0604020202020204" pitchFamily="34" charset="0"/>
              </a:rPr>
              <a:t> Educ </a:t>
            </a:r>
            <a:r>
              <a:rPr lang="en-US" sz="1800" b="0" kern="100" dirty="0" err="1">
                <a:effectLst/>
                <a:latin typeface="Calibri" panose="020F0502020204030204" pitchFamily="34" charset="0"/>
                <a:ea typeface="Calibri" panose="020F0502020204030204" pitchFamily="34" charset="0"/>
                <a:cs typeface="Arial" panose="020B0604020202020204" pitchFamily="34" charset="0"/>
              </a:rPr>
              <a:t>Pract</a:t>
            </a:r>
            <a:r>
              <a:rPr lang="en-US" sz="1800" b="0" kern="100" dirty="0">
                <a:effectLst/>
                <a:latin typeface="Calibri" panose="020F0502020204030204" pitchFamily="34" charset="0"/>
                <a:ea typeface="Calibri" panose="020F0502020204030204" pitchFamily="34" charset="0"/>
                <a:cs typeface="Arial" panose="020B0604020202020204" pitchFamily="34" charset="0"/>
              </a:rPr>
              <a:t>, 18. </a:t>
            </a:r>
          </a:p>
          <a:p>
            <a:pPr marL="342900" marR="0" lvl="0" indent="-342900" algn="l" defTabSz="914400" rtl="0" eaLnBrk="0" fontAlgn="base" latinLnBrk="0" hangingPunct="0">
              <a:lnSpc>
                <a:spcPct val="90000"/>
              </a:lnSpc>
              <a:spcBef>
                <a:spcPct val="40000"/>
              </a:spcBef>
              <a:spcAft>
                <a:spcPct val="0"/>
              </a:spcAft>
              <a:buClrTx/>
              <a:buSzTx/>
              <a:buFont typeface="+mj-lt"/>
              <a:buAutoNum type="arabicPeriod"/>
              <a:tabLst/>
              <a:defRPr/>
            </a:pPr>
            <a:r>
              <a:rPr lang="en-US" sz="1800" b="0" kern="100" dirty="0" err="1">
                <a:effectLst/>
                <a:latin typeface="Calibri" panose="020F0502020204030204" pitchFamily="34" charset="0"/>
                <a:ea typeface="Calibri" panose="020F0502020204030204" pitchFamily="34" charset="0"/>
                <a:cs typeface="Arial" panose="020B0604020202020204" pitchFamily="34" charset="0"/>
              </a:rPr>
              <a:t>Krivanek</a:t>
            </a:r>
            <a:r>
              <a:rPr lang="en-US" sz="1800" b="0" kern="100" dirty="0">
                <a:effectLst/>
                <a:latin typeface="Calibri" panose="020F0502020204030204" pitchFamily="34" charset="0"/>
                <a:ea typeface="Calibri" panose="020F0502020204030204" pitchFamily="34" charset="0"/>
                <a:cs typeface="Arial" panose="020B0604020202020204" pitchFamily="34" charset="0"/>
              </a:rPr>
              <a:t>, M.J, </a:t>
            </a:r>
            <a:r>
              <a:rPr lang="en-US" sz="1800" b="0" kern="100" dirty="0" err="1">
                <a:effectLst/>
                <a:latin typeface="Calibri" panose="020F0502020204030204" pitchFamily="34" charset="0"/>
                <a:ea typeface="Calibri" panose="020F0502020204030204" pitchFamily="34" charset="0"/>
                <a:cs typeface="Arial" panose="020B0604020202020204" pitchFamily="34" charset="0"/>
              </a:rPr>
              <a:t>Dolansky</a:t>
            </a:r>
            <a:r>
              <a:rPr lang="en-US" sz="1800" b="0" kern="100" dirty="0">
                <a:effectLst/>
                <a:latin typeface="Calibri" panose="020F0502020204030204" pitchFamily="34" charset="0"/>
                <a:ea typeface="Calibri" panose="020F0502020204030204" pitchFamily="34" charset="0"/>
                <a:cs typeface="Arial" panose="020B0604020202020204" pitchFamily="34" charset="0"/>
              </a:rPr>
              <a:t>, M.A., Goliat, L, &amp; Petty, G. (2020). Implementing TeamSTEPPS to facilitate workplace civility and nurse retention. JNPD, 36(5):259-265.</a:t>
            </a:r>
          </a:p>
        </p:txBody>
      </p:sp>
    </p:spTree>
    <p:extLst>
      <p:ext uri="{BB962C8B-B14F-4D97-AF65-F5344CB8AC3E}">
        <p14:creationId xmlns:p14="http://schemas.microsoft.com/office/powerpoint/2010/main" val="148664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As goes the health of the team, goes the care of the patient. And as goes the care of the patient, goes the health of the organization. The data is indisputable – training to improve teamwork and communication among healthcare teams creates engagement and engagement translates into tangible results for both an organization’s safety culture and its bottom line.</a:t>
            </a:r>
          </a:p>
          <a:p>
            <a:pPr marL="139700" indent="0">
              <a:buNone/>
            </a:pPr>
            <a:endParaRPr lang="en-US" dirty="0"/>
          </a:p>
          <a:p>
            <a:pPr marL="0" lvl="0" indent="0" algn="l" rtl="0">
              <a:spcBef>
                <a:spcPts val="0"/>
              </a:spcBef>
              <a:spcAft>
                <a:spcPts val="0"/>
              </a:spcAft>
              <a:buNone/>
            </a:pPr>
            <a:r>
              <a:rPr lang="en-US" b="0" i="0" dirty="0">
                <a:solidFill>
                  <a:srgbClr val="212121"/>
                </a:solidFill>
                <a:effectLst/>
                <a:latin typeface="Roboto" panose="02000000000000000000" pitchFamily="2" charset="0"/>
              </a:rPr>
              <a:t>Reference:</a:t>
            </a:r>
          </a:p>
          <a:p>
            <a:pPr marL="0" lvl="0" indent="0" algn="l" rtl="0">
              <a:spcBef>
                <a:spcPts val="0"/>
              </a:spcBef>
              <a:spcAft>
                <a:spcPts val="0"/>
              </a:spcAft>
              <a:buNone/>
            </a:pPr>
            <a:r>
              <a:rPr lang="en-US" b="0" i="0" dirty="0">
                <a:solidFill>
                  <a:srgbClr val="212121"/>
                </a:solidFill>
                <a:effectLst/>
                <a:latin typeface="Roboto" panose="02000000000000000000" pitchFamily="2" charset="0"/>
              </a:rPr>
              <a:t>Janes G, Mills T, </a:t>
            </a:r>
            <a:r>
              <a:rPr lang="en-US" b="0" i="0" dirty="0" err="1">
                <a:solidFill>
                  <a:srgbClr val="212121"/>
                </a:solidFill>
                <a:effectLst/>
                <a:latin typeface="Roboto" panose="02000000000000000000" pitchFamily="2" charset="0"/>
              </a:rPr>
              <a:t>Budworth</a:t>
            </a:r>
            <a:r>
              <a:rPr lang="en-US" b="0" i="0" dirty="0">
                <a:solidFill>
                  <a:srgbClr val="212121"/>
                </a:solidFill>
                <a:effectLst/>
                <a:latin typeface="Roboto" panose="02000000000000000000" pitchFamily="2" charset="0"/>
              </a:rPr>
              <a:t> L, Johnson J, Lawton R. The Association Between Health Care Staff Engagement and Patient Safety Outcomes: A Systematic Review and Meta-Analysis. J Patient </a:t>
            </a:r>
            <a:r>
              <a:rPr lang="en-US" b="0" i="0" dirty="0" err="1">
                <a:solidFill>
                  <a:srgbClr val="212121"/>
                </a:solidFill>
                <a:effectLst/>
                <a:latin typeface="Roboto" panose="02000000000000000000" pitchFamily="2" charset="0"/>
              </a:rPr>
              <a:t>Saf</a:t>
            </a:r>
            <a:r>
              <a:rPr lang="en-US" b="0" i="0" dirty="0">
                <a:solidFill>
                  <a:srgbClr val="212121"/>
                </a:solidFill>
                <a:effectLst/>
                <a:latin typeface="Roboto" panose="02000000000000000000" pitchFamily="2" charset="0"/>
              </a:rPr>
              <a:t>. 2021 Apr 1;17(3):207-216.</a:t>
            </a:r>
            <a:endParaRPr lang="en-US" dirty="0"/>
          </a:p>
          <a:p>
            <a:pPr marL="139700" indent="0">
              <a:buNone/>
            </a:pPr>
            <a:endParaRPr lang="en-US" dirty="0"/>
          </a:p>
        </p:txBody>
      </p:sp>
    </p:spTree>
    <p:extLst>
      <p:ext uri="{BB962C8B-B14F-4D97-AF65-F5344CB8AC3E}">
        <p14:creationId xmlns:p14="http://schemas.microsoft.com/office/powerpoint/2010/main" val="1391046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Significantly, team engagement impacts more than just members of the healthcare team. Patients are very tuned in to teamwork culture and it impacts how they feel about the care they receive. When patients perceive that teams are working well together, they are significantly more satisfied with their experience as this study demonstrates.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lvl="0" indent="0" algn="l" rtl="0">
              <a:spcBef>
                <a:spcPts val="0"/>
              </a:spcBef>
              <a:spcAft>
                <a:spcPts val="0"/>
              </a:spcAft>
              <a:buNone/>
            </a:pPr>
            <a:r>
              <a:rPr lang="en-US" dirty="0"/>
              <a:t>Reference:</a:t>
            </a:r>
          </a:p>
          <a:p>
            <a:pPr marL="0" lvl="0" indent="0" algn="l" rtl="0">
              <a:spcBef>
                <a:spcPts val="0"/>
              </a:spcBef>
              <a:spcAft>
                <a:spcPts val="0"/>
              </a:spcAft>
              <a:buNone/>
            </a:pPr>
            <a:r>
              <a:rPr lang="en-US" sz="1100" dirty="0">
                <a:solidFill>
                  <a:schemeClr val="bg2"/>
                </a:solidFill>
                <a:latin typeface="+mn-lt"/>
                <a:ea typeface="Calibri" panose="020F0502020204030204" pitchFamily="34" charset="0"/>
              </a:rPr>
              <a:t>Dodge, L. E., </a:t>
            </a:r>
            <a:r>
              <a:rPr lang="en-US" sz="1100" dirty="0" err="1">
                <a:solidFill>
                  <a:schemeClr val="bg2"/>
                </a:solidFill>
                <a:latin typeface="+mn-lt"/>
                <a:ea typeface="Calibri" panose="020F0502020204030204" pitchFamily="34" charset="0"/>
              </a:rPr>
              <a:t>Nippita</a:t>
            </a:r>
            <a:r>
              <a:rPr lang="en-US" sz="1100" dirty="0">
                <a:solidFill>
                  <a:schemeClr val="bg2"/>
                </a:solidFill>
                <a:latin typeface="+mn-lt"/>
                <a:ea typeface="Calibri" panose="020F0502020204030204" pitchFamily="34" charset="0"/>
              </a:rPr>
              <a:t>, S., Hacker, M. R., </a:t>
            </a:r>
            <a:r>
              <a:rPr lang="en-US" sz="1100" dirty="0" err="1">
                <a:solidFill>
                  <a:schemeClr val="bg2"/>
                </a:solidFill>
                <a:latin typeface="+mn-lt"/>
                <a:ea typeface="Calibri" panose="020F0502020204030204" pitchFamily="34" charset="0"/>
              </a:rPr>
              <a:t>Intondi</a:t>
            </a:r>
            <a:r>
              <a:rPr lang="en-US" sz="1100" dirty="0">
                <a:solidFill>
                  <a:schemeClr val="bg2"/>
                </a:solidFill>
                <a:latin typeface="+mn-lt"/>
                <a:ea typeface="Calibri" panose="020F0502020204030204" pitchFamily="34" charset="0"/>
              </a:rPr>
              <a:t>, E. M., </a:t>
            </a:r>
            <a:r>
              <a:rPr lang="en-US" sz="1100" dirty="0" err="1">
                <a:solidFill>
                  <a:schemeClr val="bg2"/>
                </a:solidFill>
                <a:latin typeface="+mn-lt"/>
                <a:ea typeface="Calibri" panose="020F0502020204030204" pitchFamily="34" charset="0"/>
              </a:rPr>
              <a:t>Ozcelik</a:t>
            </a:r>
            <a:r>
              <a:rPr lang="en-US" sz="1100" dirty="0">
                <a:solidFill>
                  <a:schemeClr val="bg2"/>
                </a:solidFill>
                <a:latin typeface="+mn-lt"/>
                <a:ea typeface="Calibri" panose="020F0502020204030204" pitchFamily="34" charset="0"/>
              </a:rPr>
              <a:t>, G., &amp; Paul, M. E. (2020). Long‐term effects of teamwork training on communication and teamwork climate in ambulatory reproductive health care. Journal of Healthcare Risk Management, 40(4), 8–15. </a:t>
            </a:r>
            <a:endParaRPr dirty="0"/>
          </a:p>
        </p:txBody>
      </p:sp>
    </p:spTree>
    <p:extLst>
      <p:ext uri="{BB962C8B-B14F-4D97-AF65-F5344CB8AC3E}">
        <p14:creationId xmlns:p14="http://schemas.microsoft.com/office/powerpoint/2010/main" val="100470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Patient safety and the patient experience don’t tell all of the story however. TeamSTEPPS scores high marks with workforce wellbeing and staff retention as well. When team members are given the tools to speak up, to be situational leaders, to collaborate in an environment of mutual support, their work becomes a source of empowerment and deep fulfillment– and that is what will keep them coming back day after day as this study shows. High-functioning teams are highly satisfied teams, and the research bears out time and again that a happy, well-functioning team is a safe and effective team. TeamSTEPPS can get you there.</a:t>
            </a:r>
          </a:p>
          <a:p>
            <a:pPr marL="139700" indent="0">
              <a:buNone/>
            </a:pPr>
            <a:endParaRPr lang="en-US" dirty="0"/>
          </a:p>
          <a:p>
            <a:pPr marL="139700" indent="0">
              <a:buNone/>
            </a:pPr>
            <a:r>
              <a:rPr lang="en-US" dirty="0"/>
              <a:t>References:</a:t>
            </a:r>
          </a:p>
          <a:p>
            <a:pPr marL="139700" indent="0">
              <a:buNone/>
            </a:pPr>
            <a:r>
              <a:rPr lang="en-US" dirty="0" err="1"/>
              <a:t>Krivanek</a:t>
            </a:r>
            <a:r>
              <a:rPr lang="en-US" dirty="0"/>
              <a:t>, Mary Jo DNP, MPA, RN; </a:t>
            </a:r>
            <a:r>
              <a:rPr lang="en-US" dirty="0" err="1"/>
              <a:t>Dolansky</a:t>
            </a:r>
            <a:r>
              <a:rPr lang="en-US" dirty="0"/>
              <a:t>, Mary A. PhD, RN, FAAN; Goliat, Laura DNP, RN; Petty, Gayle DNP, RN. Implementing TeamSTEPPS ​to Facilitate Workplace Civility and Nurse Retention. Journal for Nurses in Professional Development 36(5):p 259-265, 9/10 2020.</a:t>
            </a:r>
          </a:p>
          <a:p>
            <a:pPr marL="139700" indent="0">
              <a:buNone/>
            </a:pPr>
            <a:endParaRPr lang="en-US" dirty="0"/>
          </a:p>
          <a:p>
            <a:pPr marL="139700" indent="0">
              <a:buNone/>
            </a:pPr>
            <a:r>
              <a:rPr lang="en-US" dirty="0"/>
              <a:t>Smith, C. D., C. </a:t>
            </a:r>
            <a:r>
              <a:rPr lang="en-US" dirty="0" err="1"/>
              <a:t>Balatbat</a:t>
            </a:r>
            <a:r>
              <a:rPr lang="en-US" dirty="0"/>
              <a:t>, S. Corbridge, A. L. </a:t>
            </a:r>
            <a:r>
              <a:rPr lang="en-US" dirty="0" err="1"/>
              <a:t>Dopp</a:t>
            </a:r>
            <a:r>
              <a:rPr lang="en-US" dirty="0"/>
              <a:t>, J. Fried, R. Harter, S. </a:t>
            </a:r>
            <a:r>
              <a:rPr lang="en-US" dirty="0" err="1"/>
              <a:t>Landefeld</a:t>
            </a:r>
            <a:r>
              <a:rPr lang="en-US" dirty="0"/>
              <a:t>, C. Martin, F. </a:t>
            </a:r>
            <a:r>
              <a:rPr lang="en-US" dirty="0" err="1"/>
              <a:t>Opelka</a:t>
            </a:r>
            <a:r>
              <a:rPr lang="en-US" dirty="0"/>
              <a:t>, L. Sandy, L.   Sato, and C. </a:t>
            </a:r>
            <a:r>
              <a:rPr lang="en-US" dirty="0" err="1"/>
              <a:t>Sinsky</a:t>
            </a:r>
            <a:r>
              <a:rPr lang="en-US" dirty="0"/>
              <a:t>. 2018. Implementing optimal team-based care to reduce clinician burnout. NAM Perspectives. Discussion Paper, National Academy of Medicine, Washington, DC. </a:t>
            </a:r>
          </a:p>
        </p:txBody>
      </p:sp>
    </p:spTree>
    <p:extLst>
      <p:ext uri="{BB962C8B-B14F-4D97-AF65-F5344CB8AC3E}">
        <p14:creationId xmlns:p14="http://schemas.microsoft.com/office/powerpoint/2010/main" val="3753252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At its heart, team training is about culture. It’s long been said that “culture eats strategy for breakfast”. All the strategic plans and well-designed processes in the world wont get you to goal without a healthy culture to implement and support them. Culture effects safety – healthy cultures speak up when there’s a threat to patient safety or to the team dynamic. Culture effects patient experience – healthy team culture is felt by patients and determines whether they will seek care from us again. Culture effects workforce resilience and retention – healthy team culture creates an environment of belonging and wellbeing and that is what will keep our team members coming back. Thus, it is culture that drives business success – satisfied patients and satisfied teams will drive the financial health of your organization, so you can’t afford not to be proactive there.</a:t>
            </a:r>
          </a:p>
        </p:txBody>
      </p:sp>
    </p:spTree>
    <p:extLst>
      <p:ext uri="{BB962C8B-B14F-4D97-AF65-F5344CB8AC3E}">
        <p14:creationId xmlns:p14="http://schemas.microsoft.com/office/powerpoint/2010/main" val="2634047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If the best clinical outcomes possible are your goal, you have to be proactive about producing highly engaged and effective teams. They are the linchpin, and team training is the vehicle to their success. But telling isn’t training. Team skills are not innate, and healthy culture never happens accidently. Both take proactive planning, coaching and commitment to go the distance. </a:t>
            </a:r>
          </a:p>
        </p:txBody>
      </p:sp>
    </p:spTree>
    <p:extLst>
      <p:ext uri="{BB962C8B-B14F-4D97-AF65-F5344CB8AC3E}">
        <p14:creationId xmlns:p14="http://schemas.microsoft.com/office/powerpoint/2010/main" val="3485456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044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What makes AHA Team Training unique? We are subject matter experts where team training is concerned, committed to being evidence based and culturally relevant. We push the envelope of innovation while we holding true to time-tested skills. Your needs are unique; your team training should be too. We customize content to target your unique needs and challenges. Far from just a “training”, we walk with your teams, providing the resources and support needed to not only implement team training but to make it stick for the long haul. We settle for nothing less than sustainable success, making us the premier TeamSTEPPS training provider in the nation. </a:t>
            </a:r>
          </a:p>
        </p:txBody>
      </p:sp>
    </p:spTree>
    <p:extLst>
      <p:ext uri="{BB962C8B-B14F-4D97-AF65-F5344CB8AC3E}">
        <p14:creationId xmlns:p14="http://schemas.microsoft.com/office/powerpoint/2010/main" val="28790130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TeamSTEPPS content is organized into four teachable, learnable skills – communication, leading teams, mutual support and situation monitoring. Each of these core skills is supported by tools and strategies that enhance the learning and keep TeamSTEPPS content immensely practical and scalable. These skill building blocks are interdependent, contributing to wholistic success.</a:t>
            </a:r>
          </a:p>
          <a:p>
            <a:endParaRPr lang="en-US" dirty="0"/>
          </a:p>
        </p:txBody>
      </p:sp>
    </p:spTree>
    <p:extLst>
      <p:ext uri="{BB962C8B-B14F-4D97-AF65-F5344CB8AC3E}">
        <p14:creationId xmlns:p14="http://schemas.microsoft.com/office/powerpoint/2010/main" val="23190100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Clients can choose from multiple Custom Advisory Service offerings, ranging from a 2-day Master Trainer course to a multi-year engagement. The TeamSTEPPS Master Trainer course is a “train-the-trainer” course, equipping your teams with the internal capacity needed to train, implement, and sustain TeamSTEPPS long after we are gone. We highly recommend our Comprehensive TeamSTEPPS programs as they allow for extended coaching and mentoring of your newly trained Master Trainers, including the opportunity to co-facilitate multiple 2-4 hour Essentials courses with AHA faculty for the rest of your service line or organization. </a:t>
            </a:r>
          </a:p>
          <a:p>
            <a:pPr marL="139700" indent="0">
              <a:buNone/>
            </a:pPr>
            <a:endParaRPr lang="en-US" dirty="0"/>
          </a:p>
        </p:txBody>
      </p:sp>
    </p:spTree>
    <p:extLst>
      <p:ext uri="{BB962C8B-B14F-4D97-AF65-F5344CB8AC3E}">
        <p14:creationId xmlns:p14="http://schemas.microsoft.com/office/powerpoint/2010/main" val="1025777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5f391192_02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5f391192_02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a:solidFill>
                  <a:srgbClr val="63666A"/>
                </a:solidFill>
                <a:effectLst/>
                <a:latin typeface="Arial Narrow" panose="020B0606020202030204" pitchFamily="34" charset="0"/>
                <a:ea typeface="Calibri" panose="020F0502020204030204" pitchFamily="34" charset="0"/>
                <a:cs typeface="Arial" panose="020B0604020202020204" pitchFamily="34" charset="0"/>
              </a:rPr>
              <a:t>TeamSTEPPS which stands for Team Strategies and Tools to Enhance Performance and Patient Safety is based off more than 30 years of research and evidence from other high-risk industries such as the military, aviation and nuclear power. Ultimately, TeamSTEPPS aims to improve patient outcomes by enhancing communication and teamwork skills among the health care team. In addition to improving patient outcomes, it is designed to improve patient experience and staff well-being and retention. What’s unique about TeamSTEPPS is that it is practical – learners will be given tangible tools they can begin using today, it’s adaptable to integrate into any clinical or non-clinical environment and the tools are customizable to fit the needs of your teams. AHA Team Training provides ready-to-use materials for training. </a:t>
            </a:r>
            <a:endParaRPr lang="en-US" altLang="en-US" b="0">
              <a:latin typeface="Arial" pitchFamily="34" charset="0"/>
              <a:ea typeface="ヒラギノ角ゴ Pro W3" pitchFamily="127" charset="-128"/>
            </a:endParaRPr>
          </a:p>
          <a:p>
            <a:pPr marL="0" indent="0">
              <a:buNone/>
            </a:pPr>
            <a:endParaRPr/>
          </a:p>
        </p:txBody>
      </p:sp>
    </p:spTree>
    <p:extLst>
      <p:ext uri="{BB962C8B-B14F-4D97-AF65-F5344CB8AC3E}">
        <p14:creationId xmlns:p14="http://schemas.microsoft.com/office/powerpoint/2010/main" val="1449138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5f391192_029:notes"/>
          <p:cNvSpPr>
            <a:spLocks noGrp="1" noRot="1" noChangeAspect="1"/>
          </p:cNvSpPr>
          <p:nvPr>
            <p:ph type="sldImg" idx="2"/>
          </p:nvPr>
        </p:nvSpPr>
        <p:spPr>
          <a:xfrm>
            <a:off x="409575"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5f391192_029:notes"/>
          <p:cNvSpPr txBox="1">
            <a:spLocks noGrp="1"/>
          </p:cNvSpPr>
          <p:nvPr>
            <p:ph type="body" idx="1"/>
          </p:nvPr>
        </p:nvSpPr>
        <p:spPr>
          <a:xfrm>
            <a:off x="702628" y="4423331"/>
            <a:ext cx="5621020" cy="4190524"/>
          </a:xfrm>
          <a:prstGeom prst="rect">
            <a:avLst/>
          </a:prstGeom>
        </p:spPr>
        <p:txBody>
          <a:bodyPr spcFirstLastPara="1" wrap="square" lIns="93335" tIns="93335" rIns="93335" bIns="93335" anchor="t" anchorCtr="0">
            <a:noAutofit/>
          </a:bodyPr>
          <a:lstStyle/>
          <a:p>
            <a:pPr marL="0" indent="0">
              <a:buNone/>
            </a:pPr>
            <a:r>
              <a:rPr lang="en-US" dirty="0"/>
              <a:t>The 2-day Master Trainer course is our entry level offering but contains everything you need to train up a cadre of Master Trainers, equipped to train others in your organization. In addition to the TeamSTEPPS Fundamentals, participants will work through a series of human centered design canvases, developing a strategic gameplan for the spread of TeamSTEPPS to their team or organization and their first TeamSTEPPS “quick win”.</a:t>
            </a:r>
            <a:endParaRPr dirty="0"/>
          </a:p>
        </p:txBody>
      </p:sp>
    </p:spTree>
    <p:extLst>
      <p:ext uri="{BB962C8B-B14F-4D97-AF65-F5344CB8AC3E}">
        <p14:creationId xmlns:p14="http://schemas.microsoft.com/office/powerpoint/2010/main" val="23962670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5f391192_029:notes"/>
          <p:cNvSpPr>
            <a:spLocks noGrp="1" noRot="1" noChangeAspect="1"/>
          </p:cNvSpPr>
          <p:nvPr>
            <p:ph type="sldImg" idx="2"/>
          </p:nvPr>
        </p:nvSpPr>
        <p:spPr>
          <a:xfrm>
            <a:off x="409575"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5f391192_029:notes"/>
          <p:cNvSpPr txBox="1">
            <a:spLocks noGrp="1"/>
          </p:cNvSpPr>
          <p:nvPr>
            <p:ph type="body" idx="1"/>
          </p:nvPr>
        </p:nvSpPr>
        <p:spPr>
          <a:xfrm>
            <a:off x="702628" y="4423331"/>
            <a:ext cx="5621020" cy="4190524"/>
          </a:xfrm>
          <a:prstGeom prst="rect">
            <a:avLst/>
          </a:prstGeom>
        </p:spPr>
        <p:txBody>
          <a:bodyPr spcFirstLastPara="1" wrap="square" lIns="93335" tIns="93335" rIns="93335" bIns="93335" anchor="t" anchorCtr="0">
            <a:noAutofit/>
          </a:bodyPr>
          <a:lstStyle/>
          <a:p>
            <a:pPr marL="139700" indent="0" algn="l">
              <a:buFontTx/>
              <a:buNone/>
            </a:pPr>
            <a:r>
              <a:rPr lang="en-US" dirty="0"/>
              <a:t>Our comprehensive TeamSTEPPS programs are meant to ensure sustainable success. </a:t>
            </a:r>
            <a:r>
              <a:rPr lang="en-US" sz="1800" b="0" i="0" u="none" strike="noStrike" baseline="0" dirty="0">
                <a:solidFill>
                  <a:srgbClr val="404040"/>
                </a:solidFill>
                <a:latin typeface="UniversLTStd"/>
              </a:rPr>
              <a:t>It is not uncommon for hospitals and health systems to invest in</a:t>
            </a:r>
          </a:p>
          <a:p>
            <a:pPr marL="139700" indent="0" algn="l">
              <a:buFontTx/>
              <a:buNone/>
            </a:pPr>
            <a:r>
              <a:rPr lang="en-US" sz="1800" b="0" i="0" u="none" strike="noStrike" baseline="0" dirty="0">
                <a:solidFill>
                  <a:srgbClr val="404040"/>
                </a:solidFill>
                <a:latin typeface="UniversLTStd"/>
              </a:rPr>
              <a:t>training individuals as Master Trainers, only to find they require more support and coaching to be successful. Ongoing advisory services provide phased support, reinforcing TeamSTEPPS tools and concepts while guiding your organization in the development of the internal capacity and ownership needed for long-term success.</a:t>
            </a:r>
            <a:endParaRPr lang="en-US" dirty="0"/>
          </a:p>
          <a:p>
            <a:pPr marL="0" indent="0">
              <a:buNone/>
            </a:pPr>
            <a:endParaRPr dirty="0"/>
          </a:p>
        </p:txBody>
      </p:sp>
    </p:spTree>
    <p:extLst>
      <p:ext uri="{BB962C8B-B14F-4D97-AF65-F5344CB8AC3E}">
        <p14:creationId xmlns:p14="http://schemas.microsoft.com/office/powerpoint/2010/main" val="6595531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3-Month program is our most popular Advisory Services offering. This program capitalizes on the training received in the 2-day course through continued coaching and mentoring of your newly trained Master Trainers. Virtual monthly coaching calls allow Master Trainers to share successes and challenges with their TeamSTEPPS implementation and receive invaluable feedback from AHA faculty on the organization’s training plan. At then end of 3 months, AHA faculty return for a second onsite trip to co-facilitate abbreviated “TeamSTEPPS Essentials” courses with your Master Trainers for additional staff in your organization. This has the dual benefit of further equipping your Master Trainers to be competent and confident facilitators while deepening the spread of TeamSTEPPS across the service line or organization. </a:t>
            </a:r>
          </a:p>
          <a:p>
            <a:endParaRPr lang="en-US" dirty="0"/>
          </a:p>
        </p:txBody>
      </p:sp>
    </p:spTree>
    <p:extLst>
      <p:ext uri="{BB962C8B-B14F-4D97-AF65-F5344CB8AC3E}">
        <p14:creationId xmlns:p14="http://schemas.microsoft.com/office/powerpoint/2010/main" val="12953868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dirty="0">
                <a:solidFill>
                  <a:schemeClr val="bg2"/>
                </a:solidFill>
                <a:latin typeface="Arial Regular"/>
              </a:rPr>
              <a:t>The 6-month Comprehensive Program includes everything listed in the 2-day Master Trainer course and the 3 month  engagement plus a “double down” on coaching and mentoring opportunities for your Master Trainers. Virtual coaching calls will continue monthly during the 6 month engagement, allowing for expanded content for furthering spread and sustainability. AHA Team Training’s expert faculty will return for a 3</a:t>
            </a:r>
            <a:r>
              <a:rPr lang="en-US" sz="1100" b="0" baseline="30000" dirty="0">
                <a:solidFill>
                  <a:schemeClr val="bg2"/>
                </a:solidFill>
                <a:latin typeface="Arial Regular"/>
              </a:rPr>
              <a:t>rd</a:t>
            </a:r>
            <a:r>
              <a:rPr lang="en-US" sz="1100" b="0" dirty="0">
                <a:solidFill>
                  <a:schemeClr val="bg2"/>
                </a:solidFill>
                <a:latin typeface="Arial Regular"/>
              </a:rPr>
              <a:t> onsite visit to co-facilitate additional TeamSTEPPS Essentials courses, continuing to hone the skills of your Master Trainers and deepen the spread of TeamSTEPPS across your organization. AHA Faculty can also work with your organizational TeamSTEPPS Change Team, assisting with the creation and implementation of strategic plans for sustainability. This further ensures your TeamSTEPPS implementation will experience sustainable success long after we’re gone.</a:t>
            </a:r>
            <a:endParaRPr lang="en-US" b="0" dirty="0"/>
          </a:p>
        </p:txBody>
      </p:sp>
    </p:spTree>
    <p:extLst>
      <p:ext uri="{BB962C8B-B14F-4D97-AF65-F5344CB8AC3E}">
        <p14:creationId xmlns:p14="http://schemas.microsoft.com/office/powerpoint/2010/main" val="21872801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Larger organizations will appreciate the opportunity to have AHA faculty support throughout the 1-2 years it may take to achieve critical mass with their TeamSTEPPS training and implementation. With a year-long or multi-year program, AHA faculty can provide in-depth assessment planning, including the identification of quality metrics that will be impacted by TeamSTEPPS training. A phased approach allows for the training of multiple service lines while continuing to coach and mentor your increasing pool of Master Trainers. AHA faculty can provide specific guidance on the development of TeamSTEPPS Action Councils, embedding TeamSTEPPS into new employee onboarding, and the development of a coaching program. From the planning stage through sustainment, AHA Team Training will partner with your organization as you journey to high reliability and sustainable success.</a:t>
            </a:r>
          </a:p>
          <a:p>
            <a:pPr marL="139700" indent="0">
              <a:buNone/>
            </a:pPr>
            <a:endParaRPr lang="en-US" dirty="0"/>
          </a:p>
        </p:txBody>
      </p:sp>
    </p:spTree>
    <p:extLst>
      <p:ext uri="{BB962C8B-B14F-4D97-AF65-F5344CB8AC3E}">
        <p14:creationId xmlns:p14="http://schemas.microsoft.com/office/powerpoint/2010/main" val="20842975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endParaRPr lang="en-US" dirty="0"/>
          </a:p>
        </p:txBody>
      </p:sp>
    </p:spTree>
    <p:extLst>
      <p:ext uri="{BB962C8B-B14F-4D97-AF65-F5344CB8AC3E}">
        <p14:creationId xmlns:p14="http://schemas.microsoft.com/office/powerpoint/2010/main" val="26059449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Feel free to utilize the additional data we have compiled in the following slides. </a:t>
            </a:r>
            <a:endParaRPr/>
          </a:p>
        </p:txBody>
      </p:sp>
    </p:spTree>
    <p:extLst>
      <p:ext uri="{BB962C8B-B14F-4D97-AF65-F5344CB8AC3E}">
        <p14:creationId xmlns:p14="http://schemas.microsoft.com/office/powerpoint/2010/main" val="6753196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a:t>References:</a:t>
            </a:r>
          </a:p>
          <a:p>
            <a:pPr marL="139700" indent="0">
              <a:buNone/>
            </a:pPr>
            <a:endParaRPr lang="en-US"/>
          </a:p>
          <a:p>
            <a:pPr marL="139700" indent="0">
              <a:buNone/>
            </a:pPr>
            <a:r>
              <a:rPr lang="en-US"/>
              <a:t>1. Joint Commission. (2022). Sentinel Event Statistics: Annual Report. Retrieved from https://www.jointcommission.org/-/media/tjc/documents/resources/patient-safety-topics/sentinel-event/03162023_sentinel-event-_annual-review_final-(002).pdf</a:t>
            </a:r>
          </a:p>
          <a:p>
            <a:pPr marL="139700" indent="0">
              <a:buNone/>
            </a:pPr>
            <a:r>
              <a:rPr lang="en-US"/>
              <a:t>2. Builders, P. (2020, February 1). What Are the Consequences of Poor Patient Service? Healthcare Marketing Agency. https://www.practicebuilders.com/blog/what-are-the-consequences-of-poor-patient-service/</a:t>
            </a:r>
          </a:p>
          <a:p>
            <a:pPr marL="139700" indent="0">
              <a:buNone/>
            </a:pPr>
            <a:r>
              <a:rPr lang="en-US"/>
              <a:t>3. Accenture. (2022). N/A. www.accenture.com. https://www.accenture.com/us-en/insights/health/digital-adoption-healthcare-reaction-or-revolution</a:t>
            </a:r>
          </a:p>
          <a:p>
            <a:pPr marL="139700" indent="0">
              <a:buNone/>
            </a:pPr>
            <a:r>
              <a:rPr lang="en-US"/>
              <a:t>4. Blackman, M., MD. (2021, July 1). The link between financial success and patient satisfaction. </a:t>
            </a:r>
            <a:r>
              <a:rPr lang="en-US" err="1"/>
              <a:t>MedicalEconomics</a:t>
            </a:r>
            <a:r>
              <a:rPr lang="en-US"/>
              <a:t>. https://www.medicaleconomics.com/view/the-link-between-financial-success-and-patient-satisfaction</a:t>
            </a:r>
          </a:p>
          <a:p>
            <a:pPr marL="139700" indent="0">
              <a:buNone/>
            </a:pPr>
            <a:r>
              <a:rPr lang="en-US"/>
              <a:t>5. The value of patient experience. (n.d.). Deloitte United States. https://www2.deloitte.com/us/en/pages/life-sciences-and-health-care/articles/hospitals-patient-experience.html</a:t>
            </a:r>
          </a:p>
          <a:p>
            <a:pPr marL="139700" indent="0">
              <a:buNone/>
            </a:pPr>
            <a:endParaRPr lang="en-US"/>
          </a:p>
          <a:p>
            <a:pPr marL="139700" indent="0">
              <a:buNone/>
            </a:pPr>
            <a:endParaRPr lang="en-US"/>
          </a:p>
        </p:txBody>
      </p:sp>
    </p:spTree>
    <p:extLst>
      <p:ext uri="{BB962C8B-B14F-4D97-AF65-F5344CB8AC3E}">
        <p14:creationId xmlns:p14="http://schemas.microsoft.com/office/powerpoint/2010/main" val="5737168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5f391192_029:notes"/>
          <p:cNvSpPr>
            <a:spLocks noGrp="1" noRot="1" noChangeAspect="1"/>
          </p:cNvSpPr>
          <p:nvPr>
            <p:ph type="sldImg" idx="2"/>
          </p:nvPr>
        </p:nvSpPr>
        <p:spPr>
          <a:xfrm>
            <a:off x="409575"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5f391192_029:notes"/>
          <p:cNvSpPr txBox="1">
            <a:spLocks noGrp="1"/>
          </p:cNvSpPr>
          <p:nvPr>
            <p:ph type="body" idx="1"/>
          </p:nvPr>
        </p:nvSpPr>
        <p:spPr>
          <a:xfrm>
            <a:off x="702628" y="4423331"/>
            <a:ext cx="5621020" cy="4190524"/>
          </a:xfrm>
          <a:prstGeom prst="rect">
            <a:avLst/>
          </a:prstGeom>
        </p:spPr>
        <p:txBody>
          <a:bodyPr spcFirstLastPara="1" wrap="square" lIns="93335" tIns="93335" rIns="93335" bIns="93335" anchor="t" anchorCtr="0">
            <a:noAutofit/>
          </a:bodyPr>
          <a:lstStyle/>
          <a:p>
            <a:pPr marL="0" indent="0">
              <a:buNone/>
            </a:pPr>
            <a:r>
              <a:rPr lang="en-US"/>
              <a:t>Reference: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a:solidFill>
                  <a:schemeClr val="bg2"/>
                </a:solidFill>
                <a:latin typeface="Calibri" panose="020F0502020204030204" pitchFamily="34" charset="0"/>
                <a:ea typeface="Calibri" panose="020F0502020204030204" pitchFamily="34" charset="0"/>
              </a:rPr>
              <a:t>Weld LR, Stringer MT, </a:t>
            </a:r>
            <a:r>
              <a:rPr lang="en-US" sz="1100" err="1">
                <a:solidFill>
                  <a:schemeClr val="bg2"/>
                </a:solidFill>
                <a:latin typeface="Calibri" panose="020F0502020204030204" pitchFamily="34" charset="0"/>
                <a:ea typeface="Calibri" panose="020F0502020204030204" pitchFamily="34" charset="0"/>
              </a:rPr>
              <a:t>Ebertowski</a:t>
            </a:r>
            <a:r>
              <a:rPr lang="en-US" sz="1100">
                <a:solidFill>
                  <a:schemeClr val="bg2"/>
                </a:solidFill>
                <a:latin typeface="Calibri" panose="020F0502020204030204" pitchFamily="34" charset="0"/>
                <a:ea typeface="Calibri" panose="020F0502020204030204" pitchFamily="34" charset="0"/>
              </a:rPr>
              <a:t> JS, Baumgartner TS, </a:t>
            </a:r>
            <a:r>
              <a:rPr lang="en-US" sz="1100" err="1">
                <a:solidFill>
                  <a:schemeClr val="bg2"/>
                </a:solidFill>
                <a:latin typeface="Calibri" panose="020F0502020204030204" pitchFamily="34" charset="0"/>
                <a:ea typeface="Calibri" panose="020F0502020204030204" pitchFamily="34" charset="0"/>
              </a:rPr>
              <a:t>Kasprenski</a:t>
            </a:r>
            <a:r>
              <a:rPr lang="en-US" sz="1100">
                <a:solidFill>
                  <a:schemeClr val="bg2"/>
                </a:solidFill>
                <a:latin typeface="Calibri" panose="020F0502020204030204" pitchFamily="34" charset="0"/>
                <a:ea typeface="Calibri" panose="020F0502020204030204" pitchFamily="34" charset="0"/>
              </a:rPr>
              <a:t> MC, Kelley JC, Cho DS, </a:t>
            </a:r>
            <a:r>
              <a:rPr lang="en-US" sz="1100" err="1">
                <a:solidFill>
                  <a:schemeClr val="bg2"/>
                </a:solidFill>
                <a:latin typeface="Calibri" panose="020F0502020204030204" pitchFamily="34" charset="0"/>
                <a:ea typeface="Calibri" panose="020F0502020204030204" pitchFamily="34" charset="0"/>
              </a:rPr>
              <a:t>Tieva</a:t>
            </a:r>
            <a:r>
              <a:rPr lang="en-US" sz="1100">
                <a:solidFill>
                  <a:schemeClr val="bg2"/>
                </a:solidFill>
                <a:latin typeface="Calibri" panose="020F0502020204030204" pitchFamily="34" charset="0"/>
                <a:ea typeface="Calibri" panose="020F0502020204030204" pitchFamily="34" charset="0"/>
              </a:rPr>
              <a:t> EA, Novak TE. TeamSTEPPS Improves Operating Room Efficiency and Patient Safety. Am J Med Qual. 2016 Sep;31(5):408-14. </a:t>
            </a:r>
            <a:r>
              <a:rPr lang="en-US" sz="1100" err="1">
                <a:solidFill>
                  <a:schemeClr val="bg2"/>
                </a:solidFill>
                <a:latin typeface="Calibri" panose="020F0502020204030204" pitchFamily="34" charset="0"/>
                <a:ea typeface="Calibri" panose="020F0502020204030204" pitchFamily="34" charset="0"/>
              </a:rPr>
              <a:t>doi</a:t>
            </a:r>
            <a:r>
              <a:rPr lang="en-US" sz="1100">
                <a:solidFill>
                  <a:schemeClr val="bg2"/>
                </a:solidFill>
                <a:latin typeface="Calibri" panose="020F0502020204030204" pitchFamily="34" charset="0"/>
                <a:ea typeface="Calibri" panose="020F0502020204030204" pitchFamily="34" charset="0"/>
              </a:rPr>
              <a:t>: 10.1177/1062860615583671. </a:t>
            </a:r>
            <a:r>
              <a:rPr lang="en-US" sz="1100" err="1">
                <a:solidFill>
                  <a:schemeClr val="bg2"/>
                </a:solidFill>
                <a:latin typeface="Calibri" panose="020F0502020204030204" pitchFamily="34" charset="0"/>
                <a:ea typeface="Calibri" panose="020F0502020204030204" pitchFamily="34" charset="0"/>
              </a:rPr>
              <a:t>Epub</a:t>
            </a:r>
            <a:r>
              <a:rPr lang="en-US" sz="1100">
                <a:solidFill>
                  <a:schemeClr val="bg2"/>
                </a:solidFill>
                <a:latin typeface="Calibri" panose="020F0502020204030204" pitchFamily="34" charset="0"/>
                <a:ea typeface="Calibri" panose="020F0502020204030204" pitchFamily="34" charset="0"/>
              </a:rPr>
              <a:t> 2015 Apr 17. PMID: 25888549</a:t>
            </a:r>
          </a:p>
          <a:p>
            <a:pPr marL="0" indent="0">
              <a:buNone/>
            </a:pPr>
            <a:endParaRPr/>
          </a:p>
        </p:txBody>
      </p:sp>
    </p:spTree>
    <p:extLst>
      <p:ext uri="{BB962C8B-B14F-4D97-AF65-F5344CB8AC3E}">
        <p14:creationId xmlns:p14="http://schemas.microsoft.com/office/powerpoint/2010/main" val="4205955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References: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a:solidFill>
                  <a:schemeClr val="bg2"/>
                </a:solidFill>
                <a:latin typeface="+mn-lt"/>
                <a:ea typeface="Calibri" panose="020F0502020204030204" pitchFamily="34" charset="0"/>
              </a:rPr>
              <a:t>Matzke, C.M.; DeGennaro, R.; Howie-Esquivel, J. Incorporating TeamSTEPPS training to improve staff collaboration in an academic level I emergency and trauma center. Int. </a:t>
            </a:r>
            <a:r>
              <a:rPr lang="en-US" sz="1100" err="1">
                <a:solidFill>
                  <a:schemeClr val="bg2"/>
                </a:solidFill>
                <a:latin typeface="+mn-lt"/>
                <a:ea typeface="Calibri" panose="020F0502020204030204" pitchFamily="34" charset="0"/>
              </a:rPr>
              <a:t>Emerg</a:t>
            </a:r>
            <a:r>
              <a:rPr lang="en-US" sz="1100">
                <a:solidFill>
                  <a:schemeClr val="bg2"/>
                </a:solidFill>
                <a:latin typeface="+mn-lt"/>
                <a:ea typeface="Calibri" panose="020F0502020204030204" pitchFamily="34" charset="0"/>
              </a:rPr>
              <a:t>. </a:t>
            </a:r>
            <a:r>
              <a:rPr lang="en-US" sz="1100" err="1">
                <a:solidFill>
                  <a:schemeClr val="bg2"/>
                </a:solidFill>
                <a:latin typeface="+mn-lt"/>
                <a:ea typeface="Calibri" panose="020F0502020204030204" pitchFamily="34" charset="0"/>
              </a:rPr>
              <a:t>Nurs</a:t>
            </a:r>
            <a:r>
              <a:rPr lang="en-US" sz="1100">
                <a:solidFill>
                  <a:schemeClr val="bg2"/>
                </a:solidFill>
                <a:latin typeface="+mn-lt"/>
                <a:ea typeface="Calibri" panose="020F0502020204030204" pitchFamily="34" charset="0"/>
              </a:rPr>
              <a:t>. 2021, 55, 100959</a:t>
            </a:r>
          </a:p>
          <a:p>
            <a:pPr marL="0" lvl="0" indent="0" algn="l" rtl="0">
              <a:spcBef>
                <a:spcPts val="0"/>
              </a:spcBef>
              <a:spcAft>
                <a:spcPts val="0"/>
              </a:spcAft>
              <a:buNone/>
            </a:pPr>
            <a:endParaRPr lang="en-US"/>
          </a:p>
          <a:p>
            <a:pPr marL="0" lvl="0" indent="0" algn="l" rtl="0">
              <a:spcBef>
                <a:spcPts val="0"/>
              </a:spcBef>
              <a:spcAft>
                <a:spcPts val="0"/>
              </a:spcAft>
              <a:buNone/>
            </a:pPr>
            <a:r>
              <a:rPr lang="en-US" sz="1100">
                <a:solidFill>
                  <a:schemeClr val="bg2"/>
                </a:solidFill>
                <a:latin typeface="+mn-lt"/>
                <a:ea typeface="Calibri" panose="020F0502020204030204" pitchFamily="34" charset="0"/>
                <a:cs typeface="Calibri" panose="020F0502020204030204" pitchFamily="34" charset="0"/>
              </a:rPr>
              <a:t>Vail, S. G., </a:t>
            </a:r>
            <a:r>
              <a:rPr lang="en-US" sz="1100" err="1">
                <a:solidFill>
                  <a:schemeClr val="bg2"/>
                </a:solidFill>
                <a:latin typeface="+mn-lt"/>
                <a:ea typeface="Calibri" panose="020F0502020204030204" pitchFamily="34" charset="0"/>
                <a:cs typeface="Calibri" panose="020F0502020204030204" pitchFamily="34" charset="0"/>
              </a:rPr>
              <a:t>Dierst</a:t>
            </a:r>
            <a:r>
              <a:rPr lang="en-US" sz="1100">
                <a:solidFill>
                  <a:schemeClr val="bg2"/>
                </a:solidFill>
                <a:latin typeface="+mn-lt"/>
                <a:ea typeface="Calibri" panose="020F0502020204030204" pitchFamily="34" charset="0"/>
                <a:cs typeface="Calibri" panose="020F0502020204030204" pitchFamily="34" charset="0"/>
              </a:rPr>
              <a:t>-Davies, R., </a:t>
            </a:r>
            <a:r>
              <a:rPr lang="en-US" sz="1100" err="1">
                <a:solidFill>
                  <a:schemeClr val="bg2"/>
                </a:solidFill>
                <a:latin typeface="+mn-lt"/>
                <a:ea typeface="Calibri" panose="020F0502020204030204" pitchFamily="34" charset="0"/>
                <a:cs typeface="Calibri" panose="020F0502020204030204" pitchFamily="34" charset="0"/>
              </a:rPr>
              <a:t>Kogut</a:t>
            </a:r>
            <a:r>
              <a:rPr lang="en-US" sz="1100">
                <a:solidFill>
                  <a:schemeClr val="bg2"/>
                </a:solidFill>
                <a:latin typeface="+mn-lt"/>
                <a:ea typeface="Calibri" panose="020F0502020204030204" pitchFamily="34" charset="0"/>
                <a:cs typeface="Calibri" panose="020F0502020204030204" pitchFamily="34" charset="0"/>
              </a:rPr>
              <a:t>, D., Winslow, L. D., Kolb, D., </a:t>
            </a:r>
            <a:r>
              <a:rPr lang="en-US" sz="1100" err="1">
                <a:solidFill>
                  <a:schemeClr val="bg2"/>
                </a:solidFill>
                <a:latin typeface="+mn-lt"/>
                <a:ea typeface="Calibri" panose="020F0502020204030204" pitchFamily="34" charset="0"/>
                <a:cs typeface="Calibri" panose="020F0502020204030204" pitchFamily="34" charset="0"/>
              </a:rPr>
              <a:t>Weckenman</a:t>
            </a:r>
            <a:r>
              <a:rPr lang="en-US" sz="1100">
                <a:solidFill>
                  <a:schemeClr val="bg2"/>
                </a:solidFill>
                <a:latin typeface="+mn-lt"/>
                <a:ea typeface="Calibri" panose="020F0502020204030204" pitchFamily="34" charset="0"/>
                <a:cs typeface="Calibri" panose="020F0502020204030204" pitchFamily="34" charset="0"/>
              </a:rPr>
              <a:t>, A., Almeida, S. R. G., King, H. B., </a:t>
            </a:r>
            <a:r>
              <a:rPr lang="en-US" sz="1100" err="1">
                <a:solidFill>
                  <a:schemeClr val="bg2"/>
                </a:solidFill>
                <a:latin typeface="+mn-lt"/>
                <a:ea typeface="Calibri" panose="020F0502020204030204" pitchFamily="34" charset="0"/>
                <a:cs typeface="Calibri" panose="020F0502020204030204" pitchFamily="34" charset="0"/>
              </a:rPr>
              <a:t>Chessen</a:t>
            </a:r>
            <a:r>
              <a:rPr lang="en-US" sz="1100">
                <a:solidFill>
                  <a:schemeClr val="bg2"/>
                </a:solidFill>
                <a:latin typeface="+mn-lt"/>
                <a:ea typeface="Calibri" panose="020F0502020204030204" pitchFamily="34" charset="0"/>
                <a:cs typeface="Calibri" panose="020F0502020204030204" pitchFamily="34" charset="0"/>
              </a:rPr>
              <a:t>, E., Strickland, M., Logan, E., </a:t>
            </a:r>
            <a:r>
              <a:rPr lang="en-US" sz="1100" err="1">
                <a:solidFill>
                  <a:schemeClr val="bg2"/>
                </a:solidFill>
                <a:latin typeface="+mn-lt"/>
                <a:ea typeface="Calibri" panose="020F0502020204030204" pitchFamily="34" charset="0"/>
                <a:cs typeface="Calibri" panose="020F0502020204030204" pitchFamily="34" charset="0"/>
              </a:rPr>
              <a:t>Gliner</a:t>
            </a:r>
            <a:r>
              <a:rPr lang="en-US" sz="1100">
                <a:solidFill>
                  <a:schemeClr val="bg2"/>
                </a:solidFill>
                <a:latin typeface="+mn-lt"/>
                <a:ea typeface="Calibri" panose="020F0502020204030204" pitchFamily="34" charset="0"/>
                <a:cs typeface="Calibri" panose="020F0502020204030204" pitchFamily="34" charset="0"/>
              </a:rPr>
              <a:t>, M., </a:t>
            </a:r>
            <a:r>
              <a:rPr lang="en-US" sz="1100" err="1">
                <a:solidFill>
                  <a:schemeClr val="bg2"/>
                </a:solidFill>
                <a:latin typeface="+mn-lt"/>
                <a:ea typeface="Calibri" panose="020F0502020204030204" pitchFamily="34" charset="0"/>
                <a:cs typeface="Calibri" panose="020F0502020204030204" pitchFamily="34" charset="0"/>
              </a:rPr>
              <a:t>Koeppl</a:t>
            </a:r>
            <a:r>
              <a:rPr lang="en-US" sz="1100">
                <a:solidFill>
                  <a:schemeClr val="bg2"/>
                </a:solidFill>
                <a:latin typeface="+mn-lt"/>
                <a:ea typeface="Calibri" panose="020F0502020204030204" pitchFamily="34" charset="0"/>
                <a:cs typeface="Calibri" panose="020F0502020204030204" pitchFamily="34" charset="0"/>
              </a:rPr>
              <a:t>, P., &amp; Marshall-</a:t>
            </a:r>
            <a:r>
              <a:rPr lang="en-US" sz="1100" err="1">
                <a:solidFill>
                  <a:schemeClr val="bg2"/>
                </a:solidFill>
                <a:latin typeface="+mn-lt"/>
                <a:ea typeface="Calibri" panose="020F0502020204030204" pitchFamily="34" charset="0"/>
                <a:cs typeface="Calibri" panose="020F0502020204030204" pitchFamily="34" charset="0"/>
              </a:rPr>
              <a:t>Aiyelawo</a:t>
            </a:r>
            <a:r>
              <a:rPr lang="en-US" sz="1100">
                <a:solidFill>
                  <a:schemeClr val="bg2"/>
                </a:solidFill>
                <a:latin typeface="+mn-lt"/>
                <a:ea typeface="Calibri" panose="020F0502020204030204" pitchFamily="34" charset="0"/>
                <a:cs typeface="Calibri" panose="020F0502020204030204" pitchFamily="34" charset="0"/>
              </a:rPr>
              <a:t>, K. (2023). Teamwork Is Associated with Reduced Hospital Staff Burnout at Military Treatment Facilities: Findings from the 2019 Department of Defense Patient Safety Culture Survey. Joint Commission Journal on Quality and Patient Safety, 49(2), 79–88</a:t>
            </a:r>
            <a:endParaRPr/>
          </a:p>
        </p:txBody>
      </p:sp>
    </p:spTree>
    <p:extLst>
      <p:ext uri="{BB962C8B-B14F-4D97-AF65-F5344CB8AC3E}">
        <p14:creationId xmlns:p14="http://schemas.microsoft.com/office/powerpoint/2010/main" val="835828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a:solidFill>
                  <a:srgbClr val="63666A"/>
                </a:solidFill>
                <a:effectLst/>
                <a:latin typeface="Arial Narrow" panose="020B0606020202030204" pitchFamily="34" charset="0"/>
                <a:ea typeface="Calibri" panose="020F0502020204030204" pitchFamily="34" charset="0"/>
                <a:cs typeface="Arial" panose="020B0604020202020204" pitchFamily="34" charset="0"/>
              </a:rPr>
              <a:t>TeamSTEPPS is built on an evidence-based framework composed of four teachable-learnable skills: communication, team leadership, situation monitoring and mutual support. Sustainable knowledge, attitudes, and behaviors are foundational to each of these four skills. All are vital to ensuring safe, effective and patient-centered care. While each skill has direct value, it also contributes to the effective use of the other skills, making every skill mutually reinforcing. When utilized together, TeamSTEPPS can make an impact in quality/safety/performance, workforce well-being and the patient </a:t>
            </a:r>
            <a:r>
              <a:rPr lang="en-US" sz="1100" b="0" err="1">
                <a:solidFill>
                  <a:srgbClr val="63666A"/>
                </a:solidFill>
                <a:effectLst/>
                <a:latin typeface="Arial Narrow" panose="020B0606020202030204" pitchFamily="34" charset="0"/>
                <a:ea typeface="Calibri" panose="020F0502020204030204" pitchFamily="34" charset="0"/>
                <a:cs typeface="Arial" panose="020B0604020202020204" pitchFamily="34" charset="0"/>
              </a:rPr>
              <a:t>exerpeince</a:t>
            </a:r>
            <a:r>
              <a:rPr lang="en-US" sz="1100" b="0">
                <a:solidFill>
                  <a:srgbClr val="63666A"/>
                </a:solidFill>
                <a:effectLst/>
                <a:latin typeface="Arial Narrow" panose="020B0606020202030204" pitchFamily="34" charset="0"/>
                <a:ea typeface="Calibri" panose="020F0502020204030204" pitchFamily="34" charset="0"/>
                <a:cs typeface="Arial" panose="020B0604020202020204" pitchFamily="34" charset="0"/>
              </a:rPr>
              <a:t>. </a:t>
            </a:r>
            <a:endParaRPr lang="en-US" b="0"/>
          </a:p>
        </p:txBody>
      </p:sp>
    </p:spTree>
    <p:extLst>
      <p:ext uri="{BB962C8B-B14F-4D97-AF65-F5344CB8AC3E}">
        <p14:creationId xmlns:p14="http://schemas.microsoft.com/office/powerpoint/2010/main" val="35794320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a:p>
          <a:p>
            <a:pPr marL="0" lvl="0" indent="0" algn="l" rtl="0">
              <a:spcBef>
                <a:spcPts val="0"/>
              </a:spcBef>
              <a:spcAft>
                <a:spcPts val="0"/>
              </a:spcAft>
              <a:buNone/>
            </a:pPr>
            <a:r>
              <a:rPr lang="en-US"/>
              <a:t>Reference:</a:t>
            </a:r>
          </a:p>
          <a:p>
            <a:pPr marL="0" lvl="0" indent="0" algn="l" rtl="0">
              <a:spcBef>
                <a:spcPts val="0"/>
              </a:spcBef>
              <a:spcAft>
                <a:spcPts val="0"/>
              </a:spcAft>
              <a:buNone/>
            </a:pPr>
            <a:r>
              <a:rPr lang="en-US" sz="1100">
                <a:solidFill>
                  <a:schemeClr val="bg2"/>
                </a:solidFill>
                <a:latin typeface="+mn-lt"/>
                <a:ea typeface="Calibri" panose="020F0502020204030204" pitchFamily="34" charset="0"/>
              </a:rPr>
              <a:t>Carlson B, Graham R, Stinson B, LaRocca J. Teamwork that affects outcomes: A method to enhance team ownership. Patient Experience Journal. 2022; 9(2):94-98. </a:t>
            </a:r>
            <a:endParaRPr/>
          </a:p>
        </p:txBody>
      </p:sp>
    </p:spTree>
    <p:extLst>
      <p:ext uri="{BB962C8B-B14F-4D97-AF65-F5344CB8AC3E}">
        <p14:creationId xmlns:p14="http://schemas.microsoft.com/office/powerpoint/2010/main" val="27976004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nSpc>
                <a:spcPct val="107000"/>
              </a:lnSpc>
              <a:buClr>
                <a:schemeClr val="accent2"/>
              </a:buClr>
              <a:buFont typeface="+mj-lt"/>
              <a:buNone/>
              <a:defRPr/>
            </a:pPr>
            <a:r>
              <a:rPr lang="en-US" sz="1100">
                <a:solidFill>
                  <a:schemeClr val="bg2"/>
                </a:solidFill>
                <a:latin typeface="+mn-lt"/>
                <a:ea typeface="Arial Regular"/>
                <a:cs typeface="Calibri" panose="020F0502020204030204" pitchFamily="34" charset="0"/>
              </a:rPr>
              <a:t>References:</a:t>
            </a:r>
          </a:p>
          <a:p>
            <a:pPr marL="0" indent="0">
              <a:lnSpc>
                <a:spcPct val="107000"/>
              </a:lnSpc>
              <a:buClr>
                <a:schemeClr val="accent2"/>
              </a:buClr>
              <a:buFont typeface="+mj-lt"/>
              <a:buNone/>
              <a:defRPr/>
            </a:pPr>
            <a:r>
              <a:rPr lang="en-US" b="0" i="0">
                <a:solidFill>
                  <a:srgbClr val="0D0D0D"/>
                </a:solidFill>
                <a:effectLst/>
                <a:latin typeface="Söhne"/>
              </a:rPr>
              <a:t>Glassdoor Team. (July 2019). Mission culture survey. Glassdoor Employers. </a:t>
            </a:r>
            <a:r>
              <a:rPr lang="en-US" b="0" i="0" u="none" strike="noStrike">
                <a:effectLst/>
                <a:latin typeface="Söhne"/>
                <a:hlinkClick r:id="rId3"/>
              </a:rPr>
              <a:t>https://www.glassdoor.com/employers/blog/mission-culture-survey/</a:t>
            </a:r>
            <a:endParaRPr lang="en-US" b="0" i="0" u="none" strike="noStrike">
              <a:effectLst/>
              <a:latin typeface="Söhne"/>
            </a:endParaRPr>
          </a:p>
          <a:p>
            <a:pPr marL="0" indent="0">
              <a:lnSpc>
                <a:spcPct val="107000"/>
              </a:lnSpc>
              <a:buClr>
                <a:schemeClr val="accent2"/>
              </a:buClr>
              <a:buFont typeface="+mj-lt"/>
              <a:buNone/>
              <a:defRPr/>
            </a:pPr>
            <a:endParaRPr lang="en-US" sz="1100">
              <a:solidFill>
                <a:schemeClr val="bg2"/>
              </a:solidFill>
              <a:latin typeface="+mn-lt"/>
              <a:ea typeface="Arial Regular"/>
              <a:cs typeface="Calibri" panose="020F0502020204030204" pitchFamily="34" charset="0"/>
            </a:endParaRPr>
          </a:p>
          <a:p>
            <a:pPr marL="0" indent="0">
              <a:lnSpc>
                <a:spcPct val="107000"/>
              </a:lnSpc>
              <a:buClr>
                <a:schemeClr val="accent2"/>
              </a:buClr>
              <a:buFont typeface="+mj-lt"/>
              <a:buNone/>
              <a:defRPr/>
            </a:pPr>
            <a:r>
              <a:rPr lang="en-US" b="0" i="0" err="1">
                <a:solidFill>
                  <a:srgbClr val="0D0D0D"/>
                </a:solidFill>
                <a:effectLst/>
                <a:latin typeface="Söhne"/>
              </a:rPr>
              <a:t>Krackhardt</a:t>
            </a:r>
            <a:r>
              <a:rPr lang="en-US" b="0" i="0">
                <a:solidFill>
                  <a:srgbClr val="0D0D0D"/>
                </a:solidFill>
                <a:effectLst/>
                <a:latin typeface="Söhne"/>
              </a:rPr>
              <a:t>, D., &amp; Shaw, L. (2023, March). What makes health care workers stay in their jobs. Harvard Business Review. </a:t>
            </a:r>
            <a:r>
              <a:rPr lang="en-US" b="0" i="0" u="none" strike="noStrike">
                <a:effectLst/>
                <a:latin typeface="Söhne"/>
                <a:hlinkClick r:id="rId4"/>
              </a:rPr>
              <a:t>https://hbr.org/2023/03/what-makes-health-care-workers-stay-in-their-jobs</a:t>
            </a:r>
            <a:endParaRPr lang="en-US"/>
          </a:p>
        </p:txBody>
      </p:sp>
    </p:spTree>
    <p:extLst>
      <p:ext uri="{BB962C8B-B14F-4D97-AF65-F5344CB8AC3E}">
        <p14:creationId xmlns:p14="http://schemas.microsoft.com/office/powerpoint/2010/main" val="1732150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7268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90000"/>
              </a:lnSpc>
              <a:spcBef>
                <a:spcPct val="40000"/>
              </a:spcBef>
              <a:spcAft>
                <a:spcPct val="0"/>
              </a:spcAft>
              <a:buClrTx/>
              <a:buSzTx/>
              <a:buFontTx/>
              <a:buNone/>
              <a:tabLst/>
              <a:defRPr/>
            </a:pPr>
            <a:r>
              <a:rPr lang="en-US" sz="1100" b="0" dirty="0">
                <a:solidFill>
                  <a:srgbClr val="63666A"/>
                </a:solidFill>
                <a:effectLst/>
                <a:latin typeface="Arial Narrow" panose="020B0606020202030204" pitchFamily="34" charset="0"/>
                <a:ea typeface="Calibri" panose="020F0502020204030204" pitchFamily="34" charset="0"/>
                <a:cs typeface="Arial" panose="020B0604020202020204" pitchFamily="34" charset="0"/>
              </a:rPr>
              <a:t>Just prior to the beginning of a worldwide pandemic, we were patting ourselves on the back for making some decent progress on sentinel events which recall are those events in health care that cause death or life-altering injury. Enter COVID 19 and the sentinel event rate shot up at astronomical speed, with a whopping 1,441 sentinel events reported in 2022, a 19% increase compared to 2021 and a 78% increase from 2020. The top offenders? Patient falls (rates alone increased by 253% from 2019-2020), delay in treatment and unintended retention of a foreign object.</a:t>
            </a:r>
          </a:p>
          <a:p>
            <a:pPr marL="0" marR="0" indent="0">
              <a:spcBef>
                <a:spcPts val="0"/>
              </a:spcBef>
              <a:spcAft>
                <a:spcPts val="0"/>
              </a:spcAft>
              <a:buNone/>
            </a:pPr>
            <a:endParaRPr lang="en-US" sz="1100" b="0" dirty="0">
              <a:solidFill>
                <a:srgbClr val="000000"/>
              </a:solidFill>
              <a:effectLst/>
              <a:latin typeface="Arial"/>
              <a:ea typeface="Calibri" panose="020F0502020204030204" pitchFamily="34" charset="0"/>
            </a:endParaRPr>
          </a:p>
          <a:p>
            <a:pPr marL="0" marR="0" indent="0">
              <a:spcBef>
                <a:spcPts val="0"/>
              </a:spcBef>
              <a:spcAft>
                <a:spcPts val="0"/>
              </a:spcAft>
              <a:buNone/>
            </a:pPr>
            <a:r>
              <a:rPr lang="en-US" sz="1000" b="0" dirty="0">
                <a:solidFill>
                  <a:srgbClr val="1F497D"/>
                </a:solidFill>
                <a:effectLst/>
                <a:latin typeface="Calibri" panose="020F0502020204030204" pitchFamily="34" charset="0"/>
                <a:ea typeface="Calibri" panose="020F0502020204030204" pitchFamily="34" charset="0"/>
              </a:rPr>
              <a:t>Reference:</a:t>
            </a:r>
          </a:p>
          <a:p>
            <a:pPr marL="0" marR="0" indent="0">
              <a:spcBef>
                <a:spcPts val="0"/>
              </a:spcBef>
              <a:spcAft>
                <a:spcPts val="0"/>
              </a:spcAft>
              <a:buNone/>
            </a:pPr>
            <a:endParaRPr lang="en-US" sz="1000" b="0" dirty="0">
              <a:solidFill>
                <a:srgbClr val="1F497D"/>
              </a:solidFill>
              <a:effectLst/>
              <a:latin typeface="Calibri" panose="020F0502020204030204" pitchFamily="34" charset="0"/>
            </a:endParaRPr>
          </a:p>
          <a:p>
            <a:pPr marL="0" marR="0" indent="0">
              <a:spcBef>
                <a:spcPts val="0"/>
              </a:spcBef>
              <a:spcAft>
                <a:spcPts val="0"/>
              </a:spcAft>
              <a:buNone/>
            </a:pPr>
            <a:r>
              <a:rPr lang="en-US" dirty="0"/>
              <a:t>https://www.jointcommission.org/-/media/tjc/documents/resources/patient-safety-topics/sentinel-event/2024/2024_sentinel-event-_annual-review_published-2024.pdf</a:t>
            </a:r>
          </a:p>
        </p:txBody>
      </p:sp>
    </p:spTree>
    <p:extLst>
      <p:ext uri="{BB962C8B-B14F-4D97-AF65-F5344CB8AC3E}">
        <p14:creationId xmlns:p14="http://schemas.microsoft.com/office/powerpoint/2010/main" val="1128538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10-15% of health care expenditure is consumed by the direct sequelae of health care-related patient harm, to the tune of about 1 out of every 10 dollars spent. In other words, “we break it, we fix it…and absorb the price tag”. That’s money that could be going to staffing, education, more or better security, etc.</a:t>
            </a:r>
          </a:p>
          <a:p>
            <a:pPr marL="139700" indent="0">
              <a:buNone/>
            </a:pPr>
            <a:r>
              <a:rPr lang="en-US" dirty="0"/>
              <a:t> </a:t>
            </a:r>
          </a:p>
          <a:p>
            <a:pPr marL="139700" indent="0">
              <a:buNone/>
            </a:pPr>
            <a:r>
              <a:rPr lang="en-US" dirty="0"/>
              <a:t>The economic repercussions include not only the direct costs associated with treating and addressing patient harm but also the broader impact on productivity and economic output.</a:t>
            </a:r>
          </a:p>
          <a:p>
            <a:pPr marL="139700" indent="0">
              <a:buNone/>
            </a:pPr>
            <a:endParaRPr lang="en-US" dirty="0"/>
          </a:p>
          <a:p>
            <a:pPr marL="139700" indent="0">
              <a:buNone/>
            </a:pPr>
            <a:r>
              <a:rPr lang="en-US" dirty="0"/>
              <a:t>References:</a:t>
            </a:r>
          </a:p>
          <a:p>
            <a:pPr marL="139700" indent="0">
              <a:buNone/>
            </a:pPr>
            <a:r>
              <a:rPr lang="en-US" dirty="0" err="1"/>
              <a:t>Panagioti</a:t>
            </a:r>
            <a:r>
              <a:rPr lang="en-US" dirty="0"/>
              <a:t>, M., Khan, K., </a:t>
            </a:r>
            <a:r>
              <a:rPr lang="en-US" dirty="0" err="1"/>
              <a:t>Keers</a:t>
            </a:r>
            <a:r>
              <a:rPr lang="en-US" dirty="0"/>
              <a:t>, R. N., </a:t>
            </a:r>
            <a:r>
              <a:rPr lang="en-US" dirty="0" err="1"/>
              <a:t>Abuzour</a:t>
            </a:r>
            <a:r>
              <a:rPr lang="en-US" dirty="0"/>
              <a:t>, A., Phipps, D., </a:t>
            </a:r>
            <a:r>
              <a:rPr lang="en-US" dirty="0" err="1"/>
              <a:t>Kontopantelis</a:t>
            </a:r>
            <a:r>
              <a:rPr lang="en-US" dirty="0"/>
              <a:t>, E., ... Ashcroft, D. M. (2019). Prevalence, severity, and nature of preventable patient harm across medical care settings: Systematic review and meta-analysis. BMJ, 366, l4185.</a:t>
            </a:r>
          </a:p>
          <a:p>
            <a:pPr marL="139700" indent="0">
              <a:buNone/>
            </a:pPr>
            <a:endParaRPr lang="en-US" dirty="0"/>
          </a:p>
          <a:p>
            <a:pPr marL="139700" indent="0">
              <a:buNone/>
            </a:pPr>
            <a:r>
              <a:rPr lang="en-US" dirty="0"/>
              <a:t>OECD. (2020). The economics of patient safety: From analysis to action. Retrieved from https://www.oecd.org/health/health-systems/Economics-of-Patient-Safety-October-2020.pdf</a:t>
            </a:r>
          </a:p>
          <a:p>
            <a:pPr marL="139700" indent="0">
              <a:buNone/>
            </a:pPr>
            <a:endParaRPr lang="en-US" dirty="0"/>
          </a:p>
        </p:txBody>
      </p:sp>
    </p:spTree>
    <p:extLst>
      <p:ext uri="{BB962C8B-B14F-4D97-AF65-F5344CB8AC3E}">
        <p14:creationId xmlns:p14="http://schemas.microsoft.com/office/powerpoint/2010/main" val="1080507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sz="1100" b="0">
                <a:solidFill>
                  <a:srgbClr val="63666A"/>
                </a:solidFill>
                <a:effectLst/>
                <a:latin typeface="Arial Narrow" panose="020B0606020202030204" pitchFamily="34" charset="0"/>
                <a:ea typeface="Calibri" panose="020F0502020204030204" pitchFamily="34" charset="0"/>
                <a:cs typeface="Arial" panose="020B0604020202020204" pitchFamily="34" charset="0"/>
              </a:rPr>
              <a:t>The hit doesn’t just abide in the realm of medical error. How we take care of patients, or how patients perceive that we’re taking care of them creates additional impact. In this 2022 Beryl Institute report, 60% of patients reported that they had had a negative patient experience in the preceding 3 months. Why does that matter? Well, it again hits our health care margin. And equally important, 34% of patients said that a poor patient experience would keep them from going to get help the next time they needed it.</a:t>
            </a:r>
            <a:endParaRPr lang="en-US" sz="1000" b="0">
              <a:latin typeface="Arial Narrow" panose="020B0606020202030204" pitchFamily="34" charset="0"/>
            </a:endParaRPr>
          </a:p>
          <a:p>
            <a:pPr marL="139700" indent="0">
              <a:buNone/>
            </a:pPr>
            <a:endParaRPr lang="en-US" sz="1000" b="0">
              <a:latin typeface="Arial Narrow" panose="020B0606020202030204" pitchFamily="34" charset="0"/>
            </a:endParaRPr>
          </a:p>
          <a:p>
            <a:pPr marL="139700" indent="0">
              <a:buNone/>
            </a:pPr>
            <a:r>
              <a:rPr lang="en-US" sz="1000" b="0">
                <a:latin typeface="Arial Narrow" panose="020B0606020202030204" pitchFamily="34" charset="0"/>
              </a:rPr>
              <a:t>Reference: </a:t>
            </a:r>
          </a:p>
          <a:p>
            <a:pPr marL="139700" indent="0">
              <a:buNone/>
            </a:pPr>
            <a:r>
              <a:rPr lang="en-US" sz="1000" b="0" err="1">
                <a:latin typeface="Arial Narrow" panose="020B0606020202030204" pitchFamily="34" charset="0"/>
              </a:rPr>
              <a:t>PatientEngagementHIT</a:t>
            </a:r>
            <a:r>
              <a:rPr lang="en-US" sz="1000" b="0">
                <a:latin typeface="Arial Narrow" panose="020B0606020202030204" pitchFamily="34" charset="0"/>
              </a:rPr>
              <a:t>. (2021, August 16). 2 in 3 Healthcare Consumers Report Bad Patient Experience. </a:t>
            </a:r>
            <a:r>
              <a:rPr lang="en-US" sz="1000" b="0" err="1">
                <a:latin typeface="Arial Narrow" panose="020B0606020202030204" pitchFamily="34" charset="0"/>
              </a:rPr>
              <a:t>PatientEngagementHIT</a:t>
            </a:r>
            <a:r>
              <a:rPr lang="en-US" sz="1000" b="0">
                <a:latin typeface="Arial Narrow" panose="020B0606020202030204" pitchFamily="34" charset="0"/>
              </a:rPr>
              <a:t>. https://patientengagementhit.com/news/2-in-3-healthcare-consumers-report-bad-patient-experience </a:t>
            </a:r>
          </a:p>
          <a:p>
            <a:pPr marL="139700" indent="0">
              <a:buNone/>
            </a:pPr>
            <a:endParaRPr lang="en-US"/>
          </a:p>
        </p:txBody>
      </p:sp>
    </p:spTree>
    <p:extLst>
      <p:ext uri="{BB962C8B-B14F-4D97-AF65-F5344CB8AC3E}">
        <p14:creationId xmlns:p14="http://schemas.microsoft.com/office/powerpoint/2010/main" val="1501380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nSpc>
                <a:spcPct val="107000"/>
              </a:lnSpc>
              <a:spcBef>
                <a:spcPts val="0"/>
              </a:spcBef>
              <a:spcAft>
                <a:spcPts val="0"/>
              </a:spcAft>
              <a:buNone/>
            </a:pPr>
            <a:r>
              <a:rPr lang="en-US" sz="1100" b="0" dirty="0">
                <a:solidFill>
                  <a:srgbClr val="63666A"/>
                </a:solidFill>
                <a:effectLst/>
                <a:latin typeface="Arial Narrow" panose="020B0606020202030204" pitchFamily="34" charset="0"/>
                <a:ea typeface="Calibri" panose="020F0502020204030204" pitchFamily="34" charset="0"/>
                <a:cs typeface="Arial" panose="020B0604020202020204" pitchFamily="34" charset="0"/>
              </a:rPr>
              <a:t>Last but far from least, are the pressures being experienced by every member of the health care team. Already under strain, projections tell us that 47% of all health care workers are planning to leave their jobs by 2025. The stress many patients feel ends up being taken out on the those who are doing their best to care for them, often with limited human resources. So much so that 65% of nurses say they were verbally or physically assaulted by a patient or a patient’s family member within the last year. 47% attribute the assault to the patient’s frustration over staffing levels or quality of care. 47% of physicians reported being burned in 2022; these numbers rose even higher for Emergency and Critical care. </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139700" indent="0">
              <a:buNone/>
            </a:pPr>
            <a:endParaRPr lang="en-US" sz="1000" dirty="0">
              <a:latin typeface="Arial Narrow" panose="020B0606020202030204" pitchFamily="34" charset="0"/>
            </a:endParaRPr>
          </a:p>
          <a:p>
            <a:pPr marL="139700" indent="0">
              <a:buNone/>
            </a:pPr>
            <a:r>
              <a:rPr lang="en-US" b="0" dirty="0"/>
              <a:t>References: </a:t>
            </a:r>
          </a:p>
          <a:p>
            <a:pPr marL="139700" indent="0">
              <a:buNone/>
            </a:pPr>
            <a:r>
              <a:rPr lang="en-US" b="0" dirty="0"/>
              <a:t>Elsevier. (2022). Clinician of the Future. Elsevier. https://www.elsevier.com/connect/clinician-of-the-future</a:t>
            </a:r>
          </a:p>
          <a:p>
            <a:pPr marL="139700" indent="0">
              <a:buNone/>
            </a:pPr>
            <a:endParaRPr lang="en-US" b="0" dirty="0"/>
          </a:p>
          <a:p>
            <a:pPr marL="139700" indent="0">
              <a:buNone/>
            </a:pPr>
            <a:r>
              <a:rPr lang="en-US" b="0" dirty="0"/>
              <a:t>Incredible Health. (2022). STUDY: 34% of Nurses Plan to Leave their Current Role by the End of 2022. Incredible Health. https://www.incrediblehealth.com/blog/nursing-report-covid-19-2022</a:t>
            </a:r>
          </a:p>
          <a:p>
            <a:pPr marL="139700" indent="0">
              <a:buNone/>
            </a:pPr>
            <a:endParaRPr lang="en-US" b="0" dirty="0"/>
          </a:p>
          <a:p>
            <a:pPr marL="139700" indent="0">
              <a:buNone/>
            </a:pPr>
            <a:r>
              <a:rPr lang="en-US" b="0" dirty="0"/>
              <a:t>Han, S., </a:t>
            </a:r>
            <a:r>
              <a:rPr lang="en-US" b="0" dirty="0" err="1"/>
              <a:t>Shanafelt</a:t>
            </a:r>
            <a:r>
              <a:rPr lang="en-US" b="0" dirty="0"/>
              <a:t>, T. D., </a:t>
            </a:r>
            <a:r>
              <a:rPr lang="en-US" b="0" dirty="0" err="1"/>
              <a:t>Sinsky</a:t>
            </a:r>
            <a:r>
              <a:rPr lang="en-US" b="0" dirty="0"/>
              <a:t>, C. A., </a:t>
            </a:r>
            <a:r>
              <a:rPr lang="en-US" b="0" dirty="0" err="1"/>
              <a:t>Awad</a:t>
            </a:r>
            <a:r>
              <a:rPr lang="en-US" b="0" dirty="0"/>
              <a:t>, K. M., </a:t>
            </a:r>
            <a:r>
              <a:rPr lang="en-US" b="0" dirty="0" err="1"/>
              <a:t>Dyrbye</a:t>
            </a:r>
            <a:r>
              <a:rPr lang="en-US" b="0" dirty="0"/>
              <a:t>, L. N., Fiscus, L. C., </a:t>
            </a:r>
            <a:r>
              <a:rPr lang="en-US" b="0" dirty="0" err="1"/>
              <a:t>Trockel</a:t>
            </a:r>
            <a:r>
              <a:rPr lang="en-US" b="0" dirty="0"/>
              <a:t>, M., &amp; Goh, J. (2019). Estimating the Attributable Cost of Physician Burnout in the United States. Annals of Internal Medicine, 170(11).</a:t>
            </a:r>
          </a:p>
          <a:p>
            <a:pPr marL="139700" indent="0">
              <a:buNone/>
            </a:pPr>
            <a:endParaRPr lang="en-US" sz="1000" dirty="0">
              <a:solidFill>
                <a:schemeClr val="bg2"/>
              </a:solidFill>
              <a:effectLst/>
              <a:latin typeface="Calibri" panose="020F0502020204030204" pitchFamily="34" charset="0"/>
              <a:ea typeface="Calibri" panose="020F0502020204030204" pitchFamily="34" charset="0"/>
            </a:endParaRPr>
          </a:p>
          <a:p>
            <a:pPr marL="139700" indent="0">
              <a:buNone/>
            </a:pPr>
            <a:endParaRPr lang="en-US" dirty="0"/>
          </a:p>
          <a:p>
            <a:pPr marL="139700" indent="0">
              <a:buNone/>
            </a:pPr>
            <a:endParaRPr lang="en-US" dirty="0"/>
          </a:p>
        </p:txBody>
      </p:sp>
    </p:spTree>
    <p:extLst>
      <p:ext uri="{BB962C8B-B14F-4D97-AF65-F5344CB8AC3E}">
        <p14:creationId xmlns:p14="http://schemas.microsoft.com/office/powerpoint/2010/main" val="1402915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8947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userDrawn="1">
  <p:cSld name="TITLE">
    <p:spTree>
      <p:nvGrpSpPr>
        <p:cNvPr id="1" name="Shape 9"/>
        <p:cNvGrpSpPr/>
        <p:nvPr/>
      </p:nvGrpSpPr>
      <p:grpSpPr>
        <a:xfrm>
          <a:off x="0" y="0"/>
          <a:ext cx="0" cy="0"/>
          <a:chOff x="0" y="0"/>
          <a:chExt cx="0" cy="0"/>
        </a:xfrm>
      </p:grpSpPr>
      <p:sp>
        <p:nvSpPr>
          <p:cNvPr id="10" name="Google Shape;10;p2"/>
          <p:cNvSpPr/>
          <p:nvPr/>
        </p:nvSpPr>
        <p:spPr>
          <a:xfrm>
            <a:off x="0" y="3844658"/>
            <a:ext cx="9144000" cy="1298841"/>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p2">
            <a:extLst>
              <a:ext uri="{FF2B5EF4-FFF2-40B4-BE49-F238E27FC236}">
                <a16:creationId xmlns:a16="http://schemas.microsoft.com/office/drawing/2014/main" id="{7E683A88-C0DD-5F4D-824D-B4AC1F04727F}"/>
              </a:ext>
            </a:extLst>
          </p:cNvPr>
          <p:cNvSpPr/>
          <p:nvPr userDrawn="1"/>
        </p:nvSpPr>
        <p:spPr>
          <a:xfrm>
            <a:off x="0" y="74187"/>
            <a:ext cx="9144000" cy="1812485"/>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0;p9">
            <a:extLst>
              <a:ext uri="{FF2B5EF4-FFF2-40B4-BE49-F238E27FC236}">
                <a16:creationId xmlns:a16="http://schemas.microsoft.com/office/drawing/2014/main" id="{6A259EF2-ECB8-614C-B50A-0E98568A459D}"/>
              </a:ext>
            </a:extLst>
          </p:cNvPr>
          <p:cNvSpPr txBox="1">
            <a:spLocks noGrp="1"/>
          </p:cNvSpPr>
          <p:nvPr>
            <p:ph type="title"/>
          </p:nvPr>
        </p:nvSpPr>
        <p:spPr>
          <a:xfrm>
            <a:off x="442404" y="317304"/>
            <a:ext cx="4762641" cy="674700"/>
          </a:xfrm>
          <a:prstGeom prst="rect">
            <a:avLst/>
          </a:prstGeom>
        </p:spPr>
        <p:txBody>
          <a:bodyPr spcFirstLastPara="1" wrap="square" lIns="91425" tIns="91425" rIns="91425" bIns="91425" anchor="b" anchorCtr="0"/>
          <a:lstStyle>
            <a:lvl1pPr lvl="0">
              <a:spcBef>
                <a:spcPts val="0"/>
              </a:spcBef>
              <a:spcAft>
                <a:spcPts val="0"/>
              </a:spcAft>
              <a:buSzPts val="1400"/>
              <a:buNone/>
              <a:defRPr sz="2400" b="1" i="0">
                <a:solidFill>
                  <a:schemeClr val="accent1"/>
                </a:solidFill>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6" name="Google Shape;10;p2">
            <a:extLst>
              <a:ext uri="{FF2B5EF4-FFF2-40B4-BE49-F238E27FC236}">
                <a16:creationId xmlns:a16="http://schemas.microsoft.com/office/drawing/2014/main" id="{6DD110F2-E350-2B45-A9BB-81D28D90FB8F}"/>
              </a:ext>
            </a:extLst>
          </p:cNvPr>
          <p:cNvSpPr/>
          <p:nvPr userDrawn="1"/>
        </p:nvSpPr>
        <p:spPr>
          <a:xfrm>
            <a:off x="0" y="0"/>
            <a:ext cx="9144000" cy="87923"/>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0;p3">
            <a:extLst>
              <a:ext uri="{FF2B5EF4-FFF2-40B4-BE49-F238E27FC236}">
                <a16:creationId xmlns:a16="http://schemas.microsoft.com/office/drawing/2014/main" id="{A7E56797-4C6B-DD4A-8F94-0FF79A3C9C4B}"/>
              </a:ext>
            </a:extLst>
          </p:cNvPr>
          <p:cNvSpPr txBox="1">
            <a:spLocks noGrp="1"/>
          </p:cNvSpPr>
          <p:nvPr>
            <p:ph type="subTitle" idx="1"/>
          </p:nvPr>
        </p:nvSpPr>
        <p:spPr>
          <a:xfrm>
            <a:off x="442404" y="1220393"/>
            <a:ext cx="3675000" cy="320078"/>
          </a:xfrm>
          <a:prstGeom prst="rect">
            <a:avLst/>
          </a:prstGeom>
        </p:spPr>
        <p:txBody>
          <a:bodyPr spcFirstLastPara="1" wrap="square" lIns="91425" tIns="91425" rIns="91425" bIns="91425" anchor="t" anchorCtr="0"/>
          <a:lstStyle>
            <a:lvl1pPr lvl="0" algn="l" rtl="0">
              <a:spcBef>
                <a:spcPts val="0"/>
              </a:spcBef>
              <a:spcAft>
                <a:spcPts val="0"/>
              </a:spcAft>
              <a:buClr>
                <a:srgbClr val="FFA800"/>
              </a:buClr>
              <a:buSzPts val="1400"/>
              <a:buNone/>
              <a:defRPr sz="1400" b="0" i="0">
                <a:solidFill>
                  <a:schemeClr val="accent6"/>
                </a:solidFill>
                <a:latin typeface="Arial Regular"/>
              </a:defRPr>
            </a:lvl1pPr>
            <a:lvl2pPr lvl="1" rtl="0">
              <a:spcBef>
                <a:spcPts val="0"/>
              </a:spcBef>
              <a:spcAft>
                <a:spcPts val="0"/>
              </a:spcAft>
              <a:buClr>
                <a:srgbClr val="FFA800"/>
              </a:buClr>
              <a:buSzPts val="1400"/>
              <a:buNone/>
              <a:defRPr sz="1400">
                <a:solidFill>
                  <a:schemeClr val="accent6"/>
                </a:solidFill>
              </a:defRPr>
            </a:lvl2pPr>
            <a:lvl3pPr lvl="2" rtl="0">
              <a:spcBef>
                <a:spcPts val="0"/>
              </a:spcBef>
              <a:spcAft>
                <a:spcPts val="0"/>
              </a:spcAft>
              <a:buClr>
                <a:srgbClr val="FFA800"/>
              </a:buClr>
              <a:buSzPts val="1400"/>
              <a:buNone/>
              <a:defRPr sz="1400">
                <a:solidFill>
                  <a:srgbClr val="FFA800"/>
                </a:solidFill>
              </a:defRPr>
            </a:lvl3pPr>
            <a:lvl4pPr lvl="3" rtl="0">
              <a:spcBef>
                <a:spcPts val="0"/>
              </a:spcBef>
              <a:spcAft>
                <a:spcPts val="0"/>
              </a:spcAft>
              <a:buClr>
                <a:srgbClr val="FFA800"/>
              </a:buClr>
              <a:buSzPts val="1400"/>
              <a:buNone/>
              <a:defRPr sz="1400">
                <a:solidFill>
                  <a:srgbClr val="FFA800"/>
                </a:solidFill>
              </a:defRPr>
            </a:lvl4pPr>
            <a:lvl5pPr lvl="4" rtl="0">
              <a:spcBef>
                <a:spcPts val="0"/>
              </a:spcBef>
              <a:spcAft>
                <a:spcPts val="0"/>
              </a:spcAft>
              <a:buClr>
                <a:srgbClr val="FFA800"/>
              </a:buClr>
              <a:buSzPts val="1400"/>
              <a:buNone/>
              <a:defRPr sz="1400">
                <a:solidFill>
                  <a:srgbClr val="FFA800"/>
                </a:solidFill>
              </a:defRPr>
            </a:lvl5pPr>
            <a:lvl6pPr lvl="5" rtl="0">
              <a:spcBef>
                <a:spcPts val="0"/>
              </a:spcBef>
              <a:spcAft>
                <a:spcPts val="0"/>
              </a:spcAft>
              <a:buClr>
                <a:srgbClr val="FFA800"/>
              </a:buClr>
              <a:buSzPts val="1400"/>
              <a:buNone/>
              <a:defRPr sz="1400">
                <a:solidFill>
                  <a:srgbClr val="FFA800"/>
                </a:solidFill>
              </a:defRPr>
            </a:lvl6pPr>
            <a:lvl7pPr lvl="6" rtl="0">
              <a:spcBef>
                <a:spcPts val="0"/>
              </a:spcBef>
              <a:spcAft>
                <a:spcPts val="0"/>
              </a:spcAft>
              <a:buClr>
                <a:srgbClr val="FFA800"/>
              </a:buClr>
              <a:buSzPts val="1400"/>
              <a:buNone/>
              <a:defRPr sz="1400">
                <a:solidFill>
                  <a:srgbClr val="FFA800"/>
                </a:solidFill>
              </a:defRPr>
            </a:lvl7pPr>
            <a:lvl8pPr lvl="7" rtl="0">
              <a:spcBef>
                <a:spcPts val="0"/>
              </a:spcBef>
              <a:spcAft>
                <a:spcPts val="0"/>
              </a:spcAft>
              <a:buClr>
                <a:srgbClr val="FFA800"/>
              </a:buClr>
              <a:buSzPts val="1400"/>
              <a:buNone/>
              <a:defRPr sz="1400">
                <a:solidFill>
                  <a:srgbClr val="FFA800"/>
                </a:solidFill>
              </a:defRPr>
            </a:lvl8pPr>
            <a:lvl9pPr lvl="8" rtl="0">
              <a:spcBef>
                <a:spcPts val="0"/>
              </a:spcBef>
              <a:spcAft>
                <a:spcPts val="0"/>
              </a:spcAft>
              <a:buClr>
                <a:srgbClr val="FFA800"/>
              </a:buClr>
              <a:buSzPts val="1400"/>
              <a:buNone/>
              <a:defRPr sz="1400">
                <a:solidFill>
                  <a:srgbClr val="FFA800"/>
                </a:solidFill>
              </a:defRPr>
            </a:lvl9pPr>
          </a:lstStyle>
          <a:p>
            <a:pPr lvl="1"/>
            <a:r>
              <a:rPr lang="en-US"/>
              <a:t>Click to edit Master subtitle style</a:t>
            </a:r>
            <a:endParaRPr/>
          </a:p>
        </p:txBody>
      </p:sp>
      <p:sp>
        <p:nvSpPr>
          <p:cNvPr id="7" name="Google Shape;11;p2">
            <a:extLst>
              <a:ext uri="{FF2B5EF4-FFF2-40B4-BE49-F238E27FC236}">
                <a16:creationId xmlns:a16="http://schemas.microsoft.com/office/drawing/2014/main" id="{F2739F24-6073-3747-94EF-EE1D07B6011D}"/>
              </a:ext>
            </a:extLst>
          </p:cNvPr>
          <p:cNvSpPr/>
          <p:nvPr userDrawn="1"/>
        </p:nvSpPr>
        <p:spPr>
          <a:xfrm>
            <a:off x="0" y="1886672"/>
            <a:ext cx="9144000" cy="1957986"/>
          </a:xfrm>
          <a:prstGeom prst="rect">
            <a:avLst/>
          </a:prstGeom>
          <a:solidFill>
            <a:schemeClr val="accent6">
              <a:alpha val="858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ird - 2 columns left" preserve="1">
  <p:cSld name="1_Third - 2 columns left">
    <p:spTree>
      <p:nvGrpSpPr>
        <p:cNvPr id="1" name="Shape 56"/>
        <p:cNvGrpSpPr/>
        <p:nvPr/>
      </p:nvGrpSpPr>
      <p:grpSpPr>
        <a:xfrm>
          <a:off x="0" y="0"/>
          <a:ext cx="0" cy="0"/>
          <a:chOff x="0" y="0"/>
          <a:chExt cx="0" cy="0"/>
        </a:xfrm>
      </p:grpSpPr>
      <p:sp>
        <p:nvSpPr>
          <p:cNvPr id="57" name="Google Shape;57;p8"/>
          <p:cNvSpPr/>
          <p:nvPr/>
        </p:nvSpPr>
        <p:spPr>
          <a:xfrm flipH="1">
            <a:off x="6099775" y="0"/>
            <a:ext cx="3044100" cy="5143500"/>
          </a:xfrm>
          <a:prstGeom prst="rect">
            <a:avLst/>
          </a:prstGeom>
          <a:solidFill>
            <a:schemeClr val="accent1">
              <a:alpha val="861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8"/>
          <p:cNvSpPr/>
          <p:nvPr/>
        </p:nvSpPr>
        <p:spPr>
          <a:xfrm flipH="1">
            <a:off x="0" y="0"/>
            <a:ext cx="6099900" cy="5143500"/>
          </a:xfrm>
          <a:prstGeom prst="rect">
            <a:avLst/>
          </a:prstGeom>
          <a:solidFill>
            <a:srgbClr val="F4F7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4F7FC"/>
              </a:solidFill>
            </a:endParaRPr>
          </a:p>
        </p:txBody>
      </p:sp>
      <p:sp>
        <p:nvSpPr>
          <p:cNvPr id="60" name="Google Shape;60;p8"/>
          <p:cNvSpPr txBox="1">
            <a:spLocks noGrp="1"/>
          </p:cNvSpPr>
          <p:nvPr>
            <p:ph type="title"/>
          </p:nvPr>
        </p:nvSpPr>
        <p:spPr>
          <a:xfrm>
            <a:off x="434706" y="796375"/>
            <a:ext cx="5218800" cy="669300"/>
          </a:xfrm>
          <a:prstGeom prst="rect">
            <a:avLst/>
          </a:prstGeom>
        </p:spPr>
        <p:txBody>
          <a:bodyPr spcFirstLastPara="1" wrap="square" lIns="91425" tIns="91425" rIns="91425" bIns="91425" anchor="b" anchorCtr="0"/>
          <a:lstStyle>
            <a:lvl1pPr lvl="0" rtl="0">
              <a:spcBef>
                <a:spcPts val="0"/>
              </a:spcBef>
              <a:spcAft>
                <a:spcPts val="0"/>
              </a:spcAft>
              <a:buSzPts val="1400"/>
              <a:buNone/>
              <a:defRPr sz="1600" b="1" i="0">
                <a:solidFill>
                  <a:schemeClr val="accent1"/>
                </a:solidFill>
                <a:latin typeface="+mj-l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1" name="Google Shape;61;p8"/>
          <p:cNvSpPr txBox="1">
            <a:spLocks noGrp="1"/>
          </p:cNvSpPr>
          <p:nvPr>
            <p:ph type="body" idx="1"/>
          </p:nvPr>
        </p:nvSpPr>
        <p:spPr>
          <a:xfrm>
            <a:off x="434331" y="1614875"/>
            <a:ext cx="2532900" cy="3158700"/>
          </a:xfrm>
          <a:prstGeom prst="rect">
            <a:avLst/>
          </a:prstGeom>
        </p:spPr>
        <p:txBody>
          <a:bodyPr spcFirstLastPara="1" wrap="square" lIns="91425" tIns="91425" rIns="91425" bIns="91425" anchor="t" anchorCtr="0"/>
          <a:lstStyle>
            <a:lvl1pPr marL="342900" lvl="0" indent="-203200" rtl="0">
              <a:spcBef>
                <a:spcPts val="600"/>
              </a:spcBef>
              <a:spcAft>
                <a:spcPts val="0"/>
              </a:spcAft>
              <a:buClr>
                <a:schemeClr val="accent2"/>
              </a:buClr>
              <a:buSzPts val="1400"/>
              <a:buFont typeface="Courier New" panose="02070309020205020404" pitchFamily="49" charset="0"/>
              <a:buChar char="o"/>
              <a:tabLst/>
              <a:defRPr sz="1400" b="0" i="0">
                <a:solidFill>
                  <a:schemeClr val="tx1"/>
                </a:solidFill>
                <a:latin typeface="Arial Regular"/>
              </a:defRPr>
            </a:lvl1pPr>
            <a:lvl2pPr marL="914400" lvl="1" indent="-317500" rtl="0">
              <a:spcBef>
                <a:spcPts val="0"/>
              </a:spcBef>
              <a:spcAft>
                <a:spcPts val="0"/>
              </a:spcAft>
              <a:buClr>
                <a:srgbClr val="FFFFFF"/>
              </a:buClr>
              <a:buSzPts val="1400"/>
              <a:buChar char="▪"/>
              <a:defRPr sz="1400">
                <a:solidFill>
                  <a:srgbClr val="FFFFFF"/>
                </a:solidFill>
              </a:defRPr>
            </a:lvl2pPr>
            <a:lvl3pPr marL="1371600" lvl="2" indent="-317500" rtl="0">
              <a:spcBef>
                <a:spcPts val="0"/>
              </a:spcBef>
              <a:spcAft>
                <a:spcPts val="0"/>
              </a:spcAft>
              <a:buClr>
                <a:srgbClr val="FFFFFF"/>
              </a:buClr>
              <a:buSzPts val="1400"/>
              <a:buChar char="▫"/>
              <a:defRPr sz="1400">
                <a:solidFill>
                  <a:srgbClr val="FFFFFF"/>
                </a:solidFill>
              </a:defRPr>
            </a:lvl3pPr>
            <a:lvl4pPr marL="1828800" lvl="3" indent="-317500" rtl="0">
              <a:spcBef>
                <a:spcPts val="0"/>
              </a:spcBef>
              <a:spcAft>
                <a:spcPts val="0"/>
              </a:spcAft>
              <a:buClr>
                <a:srgbClr val="FFFFFF"/>
              </a:buClr>
              <a:buSzPts val="1400"/>
              <a:buChar char="▪"/>
              <a:defRPr sz="1400">
                <a:solidFill>
                  <a:srgbClr val="FFFFFF"/>
                </a:solidFill>
              </a:defRPr>
            </a:lvl4pPr>
            <a:lvl5pPr marL="2286000" lvl="4" indent="-317500" rtl="0">
              <a:spcBef>
                <a:spcPts val="0"/>
              </a:spcBef>
              <a:spcAft>
                <a:spcPts val="0"/>
              </a:spcAft>
              <a:buClr>
                <a:srgbClr val="FFFFFF"/>
              </a:buClr>
              <a:buSzPts val="1400"/>
              <a:buChar char="▫"/>
              <a:defRPr sz="1400">
                <a:solidFill>
                  <a:srgbClr val="FFFFFF"/>
                </a:solidFill>
              </a:defRPr>
            </a:lvl5pPr>
            <a:lvl6pPr marL="2743200" lvl="5" indent="-317500" rtl="0">
              <a:spcBef>
                <a:spcPts val="0"/>
              </a:spcBef>
              <a:spcAft>
                <a:spcPts val="0"/>
              </a:spcAft>
              <a:buClr>
                <a:srgbClr val="FFFFFF"/>
              </a:buClr>
              <a:buSzPts val="1400"/>
              <a:buChar char="▪"/>
              <a:defRPr sz="1400">
                <a:solidFill>
                  <a:srgbClr val="FFFFFF"/>
                </a:solidFill>
              </a:defRPr>
            </a:lvl6pPr>
            <a:lvl7pPr marL="3200400" lvl="6" indent="-317500" rtl="0">
              <a:spcBef>
                <a:spcPts val="0"/>
              </a:spcBef>
              <a:spcAft>
                <a:spcPts val="0"/>
              </a:spcAft>
              <a:buClr>
                <a:srgbClr val="FFFFFF"/>
              </a:buClr>
              <a:buSzPts val="1400"/>
              <a:buChar char="▫"/>
              <a:defRPr sz="1400">
                <a:solidFill>
                  <a:srgbClr val="FFFFFF"/>
                </a:solidFill>
              </a:defRPr>
            </a:lvl7pPr>
            <a:lvl8pPr marL="3657600" lvl="7" indent="-317500" rtl="0">
              <a:spcBef>
                <a:spcPts val="0"/>
              </a:spcBef>
              <a:spcAft>
                <a:spcPts val="0"/>
              </a:spcAft>
              <a:buClr>
                <a:srgbClr val="FFFFFF"/>
              </a:buClr>
              <a:buSzPts val="1400"/>
              <a:buChar char="▪"/>
              <a:defRPr sz="1400">
                <a:solidFill>
                  <a:srgbClr val="FFFFFF"/>
                </a:solidFill>
              </a:defRPr>
            </a:lvl8pPr>
            <a:lvl9pPr marL="4114800" lvl="8" indent="-317500" rtl="0">
              <a:spcBef>
                <a:spcPts val="0"/>
              </a:spcBef>
              <a:spcAft>
                <a:spcPts val="0"/>
              </a:spcAft>
              <a:buClr>
                <a:srgbClr val="FFFFFF"/>
              </a:buClr>
              <a:buSzPts val="1400"/>
              <a:buChar char="▫"/>
              <a:defRPr sz="1400">
                <a:solidFill>
                  <a:srgbClr val="FFFFFF"/>
                </a:solidFill>
              </a:defRPr>
            </a:lvl9pPr>
          </a:lstStyle>
          <a:p>
            <a:endParaRPr/>
          </a:p>
        </p:txBody>
      </p:sp>
      <p:sp>
        <p:nvSpPr>
          <p:cNvPr id="62" name="Google Shape;62;p8"/>
          <p:cNvSpPr txBox="1">
            <a:spLocks noGrp="1"/>
          </p:cNvSpPr>
          <p:nvPr>
            <p:ph type="body" idx="2"/>
          </p:nvPr>
        </p:nvSpPr>
        <p:spPr>
          <a:xfrm>
            <a:off x="3120084" y="1614875"/>
            <a:ext cx="2532900" cy="3158700"/>
          </a:xfrm>
          <a:prstGeom prst="rect">
            <a:avLst/>
          </a:prstGeom>
        </p:spPr>
        <p:txBody>
          <a:bodyPr spcFirstLastPara="1" wrap="square" lIns="91425" tIns="91425" rIns="91425" bIns="91425" anchor="t" anchorCtr="0"/>
          <a:lstStyle>
            <a:lvl1pPr marL="342900" lvl="0" indent="-203200" rtl="0">
              <a:spcBef>
                <a:spcPts val="600"/>
              </a:spcBef>
              <a:spcAft>
                <a:spcPts val="0"/>
              </a:spcAft>
              <a:buClr>
                <a:schemeClr val="accent2"/>
              </a:buClr>
              <a:buSzPts val="1400"/>
              <a:buFont typeface="Courier New" panose="02070309020205020404" pitchFamily="49" charset="0"/>
              <a:buChar char="o"/>
              <a:tabLst/>
              <a:defRPr sz="1400" b="0" i="0">
                <a:solidFill>
                  <a:schemeClr val="tx1"/>
                </a:solidFill>
                <a:latin typeface="Arial Regular"/>
              </a:defRPr>
            </a:lvl1pPr>
            <a:lvl2pPr marL="914400" lvl="1" indent="-317500" rtl="0">
              <a:spcBef>
                <a:spcPts val="0"/>
              </a:spcBef>
              <a:spcAft>
                <a:spcPts val="0"/>
              </a:spcAft>
              <a:buClr>
                <a:srgbClr val="FFFFFF"/>
              </a:buClr>
              <a:buSzPts val="1400"/>
              <a:buChar char="▪"/>
              <a:defRPr sz="1400">
                <a:solidFill>
                  <a:srgbClr val="FFFFFF"/>
                </a:solidFill>
              </a:defRPr>
            </a:lvl2pPr>
            <a:lvl3pPr marL="1371600" lvl="2" indent="-317500" rtl="0">
              <a:spcBef>
                <a:spcPts val="0"/>
              </a:spcBef>
              <a:spcAft>
                <a:spcPts val="0"/>
              </a:spcAft>
              <a:buClr>
                <a:srgbClr val="FFFFFF"/>
              </a:buClr>
              <a:buSzPts val="1400"/>
              <a:buChar char="▫"/>
              <a:defRPr sz="1400">
                <a:solidFill>
                  <a:srgbClr val="FFFFFF"/>
                </a:solidFill>
              </a:defRPr>
            </a:lvl3pPr>
            <a:lvl4pPr marL="1828800" lvl="3" indent="-317500" rtl="0">
              <a:spcBef>
                <a:spcPts val="0"/>
              </a:spcBef>
              <a:spcAft>
                <a:spcPts val="0"/>
              </a:spcAft>
              <a:buClr>
                <a:srgbClr val="FFFFFF"/>
              </a:buClr>
              <a:buSzPts val="1400"/>
              <a:buChar char="▪"/>
              <a:defRPr sz="1400">
                <a:solidFill>
                  <a:srgbClr val="FFFFFF"/>
                </a:solidFill>
              </a:defRPr>
            </a:lvl4pPr>
            <a:lvl5pPr marL="2286000" lvl="4" indent="-317500" rtl="0">
              <a:spcBef>
                <a:spcPts val="0"/>
              </a:spcBef>
              <a:spcAft>
                <a:spcPts val="0"/>
              </a:spcAft>
              <a:buClr>
                <a:srgbClr val="FFFFFF"/>
              </a:buClr>
              <a:buSzPts val="1400"/>
              <a:buChar char="▫"/>
              <a:defRPr sz="1400">
                <a:solidFill>
                  <a:srgbClr val="FFFFFF"/>
                </a:solidFill>
              </a:defRPr>
            </a:lvl5pPr>
            <a:lvl6pPr marL="2743200" lvl="5" indent="-317500" rtl="0">
              <a:spcBef>
                <a:spcPts val="0"/>
              </a:spcBef>
              <a:spcAft>
                <a:spcPts val="0"/>
              </a:spcAft>
              <a:buClr>
                <a:srgbClr val="FFFFFF"/>
              </a:buClr>
              <a:buSzPts val="1400"/>
              <a:buChar char="▪"/>
              <a:defRPr sz="1400">
                <a:solidFill>
                  <a:srgbClr val="FFFFFF"/>
                </a:solidFill>
              </a:defRPr>
            </a:lvl6pPr>
            <a:lvl7pPr marL="3200400" lvl="6" indent="-317500" rtl="0">
              <a:spcBef>
                <a:spcPts val="0"/>
              </a:spcBef>
              <a:spcAft>
                <a:spcPts val="0"/>
              </a:spcAft>
              <a:buClr>
                <a:srgbClr val="FFFFFF"/>
              </a:buClr>
              <a:buSzPts val="1400"/>
              <a:buChar char="▫"/>
              <a:defRPr sz="1400">
                <a:solidFill>
                  <a:srgbClr val="FFFFFF"/>
                </a:solidFill>
              </a:defRPr>
            </a:lvl7pPr>
            <a:lvl8pPr marL="3657600" lvl="7" indent="-317500" rtl="0">
              <a:spcBef>
                <a:spcPts val="0"/>
              </a:spcBef>
              <a:spcAft>
                <a:spcPts val="0"/>
              </a:spcAft>
              <a:buClr>
                <a:srgbClr val="FFFFFF"/>
              </a:buClr>
              <a:buSzPts val="1400"/>
              <a:buChar char="▪"/>
              <a:defRPr sz="1400">
                <a:solidFill>
                  <a:srgbClr val="FFFFFF"/>
                </a:solidFill>
              </a:defRPr>
            </a:lvl8pPr>
            <a:lvl9pPr marL="4114800" lvl="8" indent="-317500" rtl="0">
              <a:spcBef>
                <a:spcPts val="0"/>
              </a:spcBef>
              <a:spcAft>
                <a:spcPts val="0"/>
              </a:spcAft>
              <a:buClr>
                <a:srgbClr val="FFFFFF"/>
              </a:buClr>
              <a:buSzPts val="1400"/>
              <a:buChar char="▫"/>
              <a:defRPr sz="1400">
                <a:solidFill>
                  <a:srgbClr val="FFFFFF"/>
                </a:solidFill>
              </a:defRPr>
            </a:lvl9pPr>
          </a:lstStyle>
          <a:p>
            <a:endParaRPr/>
          </a:p>
        </p:txBody>
      </p:sp>
      <p:cxnSp>
        <p:nvCxnSpPr>
          <p:cNvPr id="64" name="Google Shape;64;p8"/>
          <p:cNvCxnSpPr/>
          <p:nvPr/>
        </p:nvCxnSpPr>
        <p:spPr>
          <a:xfrm>
            <a:off x="545293" y="1519975"/>
            <a:ext cx="452400" cy="0"/>
          </a:xfrm>
          <a:prstGeom prst="straightConnector1">
            <a:avLst/>
          </a:prstGeom>
          <a:ln w="19050">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37626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ird - 2 columns left" userDrawn="1">
  <p:cSld name="Third - 2 columns left">
    <p:spTree>
      <p:nvGrpSpPr>
        <p:cNvPr id="1" name="Shape 56"/>
        <p:cNvGrpSpPr/>
        <p:nvPr/>
      </p:nvGrpSpPr>
      <p:grpSpPr>
        <a:xfrm>
          <a:off x="0" y="0"/>
          <a:ext cx="0" cy="0"/>
          <a:chOff x="0" y="0"/>
          <a:chExt cx="0" cy="0"/>
        </a:xfrm>
      </p:grpSpPr>
      <p:sp>
        <p:nvSpPr>
          <p:cNvPr id="58" name="Google Shape;58;p8"/>
          <p:cNvSpPr/>
          <p:nvPr/>
        </p:nvSpPr>
        <p:spPr>
          <a:xfrm flipH="1">
            <a:off x="0" y="0"/>
            <a:ext cx="9144000" cy="5143500"/>
          </a:xfrm>
          <a:prstGeom prst="rect">
            <a:avLst/>
          </a:prstGeom>
          <a:solidFill>
            <a:srgbClr val="F4F7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4F7FC"/>
              </a:solidFill>
            </a:endParaRPr>
          </a:p>
        </p:txBody>
      </p:sp>
      <p:sp>
        <p:nvSpPr>
          <p:cNvPr id="60" name="Google Shape;60;p8"/>
          <p:cNvSpPr txBox="1">
            <a:spLocks noGrp="1"/>
          </p:cNvSpPr>
          <p:nvPr>
            <p:ph type="title"/>
          </p:nvPr>
        </p:nvSpPr>
        <p:spPr>
          <a:xfrm>
            <a:off x="434706" y="796375"/>
            <a:ext cx="5218800" cy="669300"/>
          </a:xfrm>
          <a:prstGeom prst="rect">
            <a:avLst/>
          </a:prstGeom>
        </p:spPr>
        <p:txBody>
          <a:bodyPr spcFirstLastPara="1" wrap="square" lIns="91425" tIns="91425" rIns="91425" bIns="91425" anchor="b" anchorCtr="0"/>
          <a:lstStyle>
            <a:lvl1pPr lvl="0" rtl="0">
              <a:spcBef>
                <a:spcPts val="0"/>
              </a:spcBef>
              <a:spcAft>
                <a:spcPts val="0"/>
              </a:spcAft>
              <a:buSzPts val="1400"/>
              <a:buNone/>
              <a:defRPr sz="1600" b="1" i="0">
                <a:solidFill>
                  <a:schemeClr val="accent1"/>
                </a:solidFill>
                <a:latin typeface="+mj-l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1" name="Google Shape;61;p8"/>
          <p:cNvSpPr txBox="1">
            <a:spLocks noGrp="1"/>
          </p:cNvSpPr>
          <p:nvPr>
            <p:ph type="body" idx="1"/>
          </p:nvPr>
        </p:nvSpPr>
        <p:spPr>
          <a:xfrm>
            <a:off x="434330" y="1614875"/>
            <a:ext cx="2608007" cy="3158700"/>
          </a:xfrm>
          <a:prstGeom prst="rect">
            <a:avLst/>
          </a:prstGeom>
        </p:spPr>
        <p:txBody>
          <a:bodyPr spcFirstLastPara="1" wrap="square" lIns="91425" tIns="91425" rIns="91425" bIns="91425" anchor="t" anchorCtr="0"/>
          <a:lstStyle>
            <a:lvl1pPr marL="346075" lvl="0" indent="-206375" rtl="0">
              <a:spcBef>
                <a:spcPts val="600"/>
              </a:spcBef>
              <a:spcAft>
                <a:spcPts val="0"/>
              </a:spcAft>
              <a:buClr>
                <a:schemeClr val="accent2"/>
              </a:buClr>
              <a:buSzPts val="1400"/>
              <a:buFont typeface="Courier New" panose="02070309020205020404" pitchFamily="49" charset="0"/>
              <a:buChar char="o"/>
              <a:tabLst/>
              <a:defRPr sz="1400" b="0" i="0">
                <a:solidFill>
                  <a:schemeClr val="tx1"/>
                </a:solidFill>
                <a:latin typeface="Arial Regular"/>
              </a:defRPr>
            </a:lvl1pPr>
            <a:lvl2pPr marL="914400" lvl="1" indent="-317500" rtl="0">
              <a:spcBef>
                <a:spcPts val="0"/>
              </a:spcBef>
              <a:spcAft>
                <a:spcPts val="0"/>
              </a:spcAft>
              <a:buClr>
                <a:srgbClr val="FFFFFF"/>
              </a:buClr>
              <a:buSzPts val="1400"/>
              <a:buChar char="▪"/>
              <a:defRPr sz="1400">
                <a:solidFill>
                  <a:srgbClr val="FFFFFF"/>
                </a:solidFill>
              </a:defRPr>
            </a:lvl2pPr>
            <a:lvl3pPr marL="1371600" lvl="2" indent="-317500" rtl="0">
              <a:spcBef>
                <a:spcPts val="0"/>
              </a:spcBef>
              <a:spcAft>
                <a:spcPts val="0"/>
              </a:spcAft>
              <a:buClr>
                <a:srgbClr val="FFFFFF"/>
              </a:buClr>
              <a:buSzPts val="1400"/>
              <a:buChar char="▫"/>
              <a:defRPr sz="1400">
                <a:solidFill>
                  <a:srgbClr val="FFFFFF"/>
                </a:solidFill>
              </a:defRPr>
            </a:lvl3pPr>
            <a:lvl4pPr marL="1828800" lvl="3" indent="-317500" rtl="0">
              <a:spcBef>
                <a:spcPts val="0"/>
              </a:spcBef>
              <a:spcAft>
                <a:spcPts val="0"/>
              </a:spcAft>
              <a:buClr>
                <a:srgbClr val="FFFFFF"/>
              </a:buClr>
              <a:buSzPts val="1400"/>
              <a:buChar char="▪"/>
              <a:defRPr sz="1400">
                <a:solidFill>
                  <a:srgbClr val="FFFFFF"/>
                </a:solidFill>
              </a:defRPr>
            </a:lvl4pPr>
            <a:lvl5pPr marL="2286000" lvl="4" indent="-317500" rtl="0">
              <a:spcBef>
                <a:spcPts val="0"/>
              </a:spcBef>
              <a:spcAft>
                <a:spcPts val="0"/>
              </a:spcAft>
              <a:buClr>
                <a:srgbClr val="FFFFFF"/>
              </a:buClr>
              <a:buSzPts val="1400"/>
              <a:buChar char="▫"/>
              <a:defRPr sz="1400">
                <a:solidFill>
                  <a:srgbClr val="FFFFFF"/>
                </a:solidFill>
              </a:defRPr>
            </a:lvl5pPr>
            <a:lvl6pPr marL="2743200" lvl="5" indent="-317500" rtl="0">
              <a:spcBef>
                <a:spcPts val="0"/>
              </a:spcBef>
              <a:spcAft>
                <a:spcPts val="0"/>
              </a:spcAft>
              <a:buClr>
                <a:srgbClr val="FFFFFF"/>
              </a:buClr>
              <a:buSzPts val="1400"/>
              <a:buChar char="▪"/>
              <a:defRPr sz="1400">
                <a:solidFill>
                  <a:srgbClr val="FFFFFF"/>
                </a:solidFill>
              </a:defRPr>
            </a:lvl6pPr>
            <a:lvl7pPr marL="3200400" lvl="6" indent="-317500" rtl="0">
              <a:spcBef>
                <a:spcPts val="0"/>
              </a:spcBef>
              <a:spcAft>
                <a:spcPts val="0"/>
              </a:spcAft>
              <a:buClr>
                <a:srgbClr val="FFFFFF"/>
              </a:buClr>
              <a:buSzPts val="1400"/>
              <a:buChar char="▫"/>
              <a:defRPr sz="1400">
                <a:solidFill>
                  <a:srgbClr val="FFFFFF"/>
                </a:solidFill>
              </a:defRPr>
            </a:lvl7pPr>
            <a:lvl8pPr marL="3657600" lvl="7" indent="-317500" rtl="0">
              <a:spcBef>
                <a:spcPts val="0"/>
              </a:spcBef>
              <a:spcAft>
                <a:spcPts val="0"/>
              </a:spcAft>
              <a:buClr>
                <a:srgbClr val="FFFFFF"/>
              </a:buClr>
              <a:buSzPts val="1400"/>
              <a:buChar char="▪"/>
              <a:defRPr sz="1400">
                <a:solidFill>
                  <a:srgbClr val="FFFFFF"/>
                </a:solidFill>
              </a:defRPr>
            </a:lvl8pPr>
            <a:lvl9pPr marL="4114800" lvl="8" indent="-317500" rtl="0">
              <a:spcBef>
                <a:spcPts val="0"/>
              </a:spcBef>
              <a:spcAft>
                <a:spcPts val="0"/>
              </a:spcAft>
              <a:buClr>
                <a:srgbClr val="FFFFFF"/>
              </a:buClr>
              <a:buSzPts val="1400"/>
              <a:buChar char="▫"/>
              <a:defRPr sz="1400">
                <a:solidFill>
                  <a:srgbClr val="FFFFFF"/>
                </a:solidFill>
              </a:defRPr>
            </a:lvl9pPr>
          </a:lstStyle>
          <a:p>
            <a:endParaRPr/>
          </a:p>
        </p:txBody>
      </p:sp>
      <p:sp>
        <p:nvSpPr>
          <p:cNvPr id="62" name="Google Shape;62;p8"/>
          <p:cNvSpPr txBox="1">
            <a:spLocks noGrp="1"/>
          </p:cNvSpPr>
          <p:nvPr>
            <p:ph type="body" idx="2"/>
          </p:nvPr>
        </p:nvSpPr>
        <p:spPr>
          <a:xfrm>
            <a:off x="3225854" y="1614875"/>
            <a:ext cx="2608007" cy="3158700"/>
          </a:xfrm>
          <a:prstGeom prst="rect">
            <a:avLst/>
          </a:prstGeom>
        </p:spPr>
        <p:txBody>
          <a:bodyPr spcFirstLastPara="1" wrap="square" lIns="91425" tIns="91425" rIns="91425" bIns="91425" anchor="t" anchorCtr="0"/>
          <a:lstStyle>
            <a:lvl1pPr marL="346075" lvl="0" indent="-206375" rtl="0">
              <a:spcBef>
                <a:spcPts val="600"/>
              </a:spcBef>
              <a:spcAft>
                <a:spcPts val="0"/>
              </a:spcAft>
              <a:buClr>
                <a:schemeClr val="accent2"/>
              </a:buClr>
              <a:buSzPts val="1400"/>
              <a:buFont typeface="Courier New" panose="02070309020205020404" pitchFamily="49" charset="0"/>
              <a:buChar char="o"/>
              <a:tabLst/>
              <a:defRPr sz="1400" b="0" i="0">
                <a:solidFill>
                  <a:schemeClr val="tx1"/>
                </a:solidFill>
                <a:latin typeface="Arial Regular"/>
              </a:defRPr>
            </a:lvl1pPr>
            <a:lvl2pPr marL="914400" lvl="1" indent="-317500" rtl="0">
              <a:spcBef>
                <a:spcPts val="0"/>
              </a:spcBef>
              <a:spcAft>
                <a:spcPts val="0"/>
              </a:spcAft>
              <a:buClr>
                <a:srgbClr val="FFFFFF"/>
              </a:buClr>
              <a:buSzPts val="1400"/>
              <a:buChar char="▪"/>
              <a:defRPr sz="1400">
                <a:solidFill>
                  <a:srgbClr val="FFFFFF"/>
                </a:solidFill>
              </a:defRPr>
            </a:lvl2pPr>
            <a:lvl3pPr marL="1371600" lvl="2" indent="-317500" rtl="0">
              <a:spcBef>
                <a:spcPts val="0"/>
              </a:spcBef>
              <a:spcAft>
                <a:spcPts val="0"/>
              </a:spcAft>
              <a:buClr>
                <a:srgbClr val="FFFFFF"/>
              </a:buClr>
              <a:buSzPts val="1400"/>
              <a:buChar char="▫"/>
              <a:defRPr sz="1400">
                <a:solidFill>
                  <a:srgbClr val="FFFFFF"/>
                </a:solidFill>
              </a:defRPr>
            </a:lvl3pPr>
            <a:lvl4pPr marL="1828800" lvl="3" indent="-317500" rtl="0">
              <a:spcBef>
                <a:spcPts val="0"/>
              </a:spcBef>
              <a:spcAft>
                <a:spcPts val="0"/>
              </a:spcAft>
              <a:buClr>
                <a:srgbClr val="FFFFFF"/>
              </a:buClr>
              <a:buSzPts val="1400"/>
              <a:buChar char="▪"/>
              <a:defRPr sz="1400">
                <a:solidFill>
                  <a:srgbClr val="FFFFFF"/>
                </a:solidFill>
              </a:defRPr>
            </a:lvl4pPr>
            <a:lvl5pPr marL="2286000" lvl="4" indent="-317500" rtl="0">
              <a:spcBef>
                <a:spcPts val="0"/>
              </a:spcBef>
              <a:spcAft>
                <a:spcPts val="0"/>
              </a:spcAft>
              <a:buClr>
                <a:srgbClr val="FFFFFF"/>
              </a:buClr>
              <a:buSzPts val="1400"/>
              <a:buChar char="▫"/>
              <a:defRPr sz="1400">
                <a:solidFill>
                  <a:srgbClr val="FFFFFF"/>
                </a:solidFill>
              </a:defRPr>
            </a:lvl5pPr>
            <a:lvl6pPr marL="2743200" lvl="5" indent="-317500" rtl="0">
              <a:spcBef>
                <a:spcPts val="0"/>
              </a:spcBef>
              <a:spcAft>
                <a:spcPts val="0"/>
              </a:spcAft>
              <a:buClr>
                <a:srgbClr val="FFFFFF"/>
              </a:buClr>
              <a:buSzPts val="1400"/>
              <a:buChar char="▪"/>
              <a:defRPr sz="1400">
                <a:solidFill>
                  <a:srgbClr val="FFFFFF"/>
                </a:solidFill>
              </a:defRPr>
            </a:lvl6pPr>
            <a:lvl7pPr marL="3200400" lvl="6" indent="-317500" rtl="0">
              <a:spcBef>
                <a:spcPts val="0"/>
              </a:spcBef>
              <a:spcAft>
                <a:spcPts val="0"/>
              </a:spcAft>
              <a:buClr>
                <a:srgbClr val="FFFFFF"/>
              </a:buClr>
              <a:buSzPts val="1400"/>
              <a:buChar char="▫"/>
              <a:defRPr sz="1400">
                <a:solidFill>
                  <a:srgbClr val="FFFFFF"/>
                </a:solidFill>
              </a:defRPr>
            </a:lvl7pPr>
            <a:lvl8pPr marL="3657600" lvl="7" indent="-317500" rtl="0">
              <a:spcBef>
                <a:spcPts val="0"/>
              </a:spcBef>
              <a:spcAft>
                <a:spcPts val="0"/>
              </a:spcAft>
              <a:buClr>
                <a:srgbClr val="FFFFFF"/>
              </a:buClr>
              <a:buSzPts val="1400"/>
              <a:buChar char="▪"/>
              <a:defRPr sz="1400">
                <a:solidFill>
                  <a:srgbClr val="FFFFFF"/>
                </a:solidFill>
              </a:defRPr>
            </a:lvl8pPr>
            <a:lvl9pPr marL="4114800" lvl="8" indent="-317500" rtl="0">
              <a:spcBef>
                <a:spcPts val="0"/>
              </a:spcBef>
              <a:spcAft>
                <a:spcPts val="0"/>
              </a:spcAft>
              <a:buClr>
                <a:srgbClr val="FFFFFF"/>
              </a:buClr>
              <a:buSzPts val="1400"/>
              <a:buChar char="▫"/>
              <a:defRPr sz="1400">
                <a:solidFill>
                  <a:srgbClr val="FFFFFF"/>
                </a:solidFill>
              </a:defRPr>
            </a:lvl9pPr>
          </a:lstStyle>
          <a:p>
            <a:endParaRPr/>
          </a:p>
        </p:txBody>
      </p:sp>
      <p:cxnSp>
        <p:nvCxnSpPr>
          <p:cNvPr id="64" name="Google Shape;64;p8"/>
          <p:cNvCxnSpPr/>
          <p:nvPr/>
        </p:nvCxnSpPr>
        <p:spPr>
          <a:xfrm>
            <a:off x="545293" y="1519975"/>
            <a:ext cx="452400" cy="0"/>
          </a:xfrm>
          <a:prstGeom prst="straightConnector1">
            <a:avLst/>
          </a:prstGeom>
          <a:ln w="1905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10" name="Google Shape;62;p8">
            <a:extLst>
              <a:ext uri="{FF2B5EF4-FFF2-40B4-BE49-F238E27FC236}">
                <a16:creationId xmlns:a16="http://schemas.microsoft.com/office/drawing/2014/main" id="{A14756B4-68A7-D54A-8991-5950E35D6625}"/>
              </a:ext>
            </a:extLst>
          </p:cNvPr>
          <p:cNvSpPr txBox="1">
            <a:spLocks noGrp="1"/>
          </p:cNvSpPr>
          <p:nvPr>
            <p:ph type="body" idx="10"/>
          </p:nvPr>
        </p:nvSpPr>
        <p:spPr>
          <a:xfrm>
            <a:off x="6017377" y="1614875"/>
            <a:ext cx="2608008" cy="3158700"/>
          </a:xfrm>
          <a:prstGeom prst="rect">
            <a:avLst/>
          </a:prstGeom>
        </p:spPr>
        <p:txBody>
          <a:bodyPr spcFirstLastPara="1" wrap="square" lIns="91425" tIns="91425" rIns="91425" bIns="91425" anchor="t" anchorCtr="0"/>
          <a:lstStyle>
            <a:lvl1pPr marL="346075" lvl="0" indent="-206375" rtl="0">
              <a:spcBef>
                <a:spcPts val="600"/>
              </a:spcBef>
              <a:spcAft>
                <a:spcPts val="0"/>
              </a:spcAft>
              <a:buClr>
                <a:schemeClr val="accent2"/>
              </a:buClr>
              <a:buSzPts val="1400"/>
              <a:buFont typeface="Courier New" panose="02070309020205020404" pitchFamily="49" charset="0"/>
              <a:buChar char="o"/>
              <a:tabLst/>
              <a:defRPr sz="1400" b="0" i="0">
                <a:solidFill>
                  <a:schemeClr val="tx1"/>
                </a:solidFill>
                <a:latin typeface="Arial Regular"/>
              </a:defRPr>
            </a:lvl1pPr>
            <a:lvl2pPr marL="914400" lvl="1" indent="-317500" rtl="0">
              <a:spcBef>
                <a:spcPts val="0"/>
              </a:spcBef>
              <a:spcAft>
                <a:spcPts val="0"/>
              </a:spcAft>
              <a:buClr>
                <a:srgbClr val="FFFFFF"/>
              </a:buClr>
              <a:buSzPts val="1400"/>
              <a:buChar char="▪"/>
              <a:defRPr sz="1400">
                <a:solidFill>
                  <a:srgbClr val="FFFFFF"/>
                </a:solidFill>
              </a:defRPr>
            </a:lvl2pPr>
            <a:lvl3pPr marL="1371600" lvl="2" indent="-317500" rtl="0">
              <a:spcBef>
                <a:spcPts val="0"/>
              </a:spcBef>
              <a:spcAft>
                <a:spcPts val="0"/>
              </a:spcAft>
              <a:buClr>
                <a:srgbClr val="FFFFFF"/>
              </a:buClr>
              <a:buSzPts val="1400"/>
              <a:buChar char="▫"/>
              <a:defRPr sz="1400">
                <a:solidFill>
                  <a:srgbClr val="FFFFFF"/>
                </a:solidFill>
              </a:defRPr>
            </a:lvl3pPr>
            <a:lvl4pPr marL="1828800" lvl="3" indent="-317500" rtl="0">
              <a:spcBef>
                <a:spcPts val="0"/>
              </a:spcBef>
              <a:spcAft>
                <a:spcPts val="0"/>
              </a:spcAft>
              <a:buClr>
                <a:srgbClr val="FFFFFF"/>
              </a:buClr>
              <a:buSzPts val="1400"/>
              <a:buChar char="▪"/>
              <a:defRPr sz="1400">
                <a:solidFill>
                  <a:srgbClr val="FFFFFF"/>
                </a:solidFill>
              </a:defRPr>
            </a:lvl4pPr>
            <a:lvl5pPr marL="2286000" lvl="4" indent="-317500" rtl="0">
              <a:spcBef>
                <a:spcPts val="0"/>
              </a:spcBef>
              <a:spcAft>
                <a:spcPts val="0"/>
              </a:spcAft>
              <a:buClr>
                <a:srgbClr val="FFFFFF"/>
              </a:buClr>
              <a:buSzPts val="1400"/>
              <a:buChar char="▫"/>
              <a:defRPr sz="1400">
                <a:solidFill>
                  <a:srgbClr val="FFFFFF"/>
                </a:solidFill>
              </a:defRPr>
            </a:lvl5pPr>
            <a:lvl6pPr marL="2743200" lvl="5" indent="-317500" rtl="0">
              <a:spcBef>
                <a:spcPts val="0"/>
              </a:spcBef>
              <a:spcAft>
                <a:spcPts val="0"/>
              </a:spcAft>
              <a:buClr>
                <a:srgbClr val="FFFFFF"/>
              </a:buClr>
              <a:buSzPts val="1400"/>
              <a:buChar char="▪"/>
              <a:defRPr sz="1400">
                <a:solidFill>
                  <a:srgbClr val="FFFFFF"/>
                </a:solidFill>
              </a:defRPr>
            </a:lvl6pPr>
            <a:lvl7pPr marL="3200400" lvl="6" indent="-317500" rtl="0">
              <a:spcBef>
                <a:spcPts val="0"/>
              </a:spcBef>
              <a:spcAft>
                <a:spcPts val="0"/>
              </a:spcAft>
              <a:buClr>
                <a:srgbClr val="FFFFFF"/>
              </a:buClr>
              <a:buSzPts val="1400"/>
              <a:buChar char="▫"/>
              <a:defRPr sz="1400">
                <a:solidFill>
                  <a:srgbClr val="FFFFFF"/>
                </a:solidFill>
              </a:defRPr>
            </a:lvl7pPr>
            <a:lvl8pPr marL="3657600" lvl="7" indent="-317500" rtl="0">
              <a:spcBef>
                <a:spcPts val="0"/>
              </a:spcBef>
              <a:spcAft>
                <a:spcPts val="0"/>
              </a:spcAft>
              <a:buClr>
                <a:srgbClr val="FFFFFF"/>
              </a:buClr>
              <a:buSzPts val="1400"/>
              <a:buChar char="▪"/>
              <a:defRPr sz="1400">
                <a:solidFill>
                  <a:srgbClr val="FFFFFF"/>
                </a:solidFill>
              </a:defRPr>
            </a:lvl8pPr>
            <a:lvl9pPr marL="4114800" lvl="8" indent="-317500" rtl="0">
              <a:spcBef>
                <a:spcPts val="0"/>
              </a:spcBef>
              <a:spcAft>
                <a:spcPts val="0"/>
              </a:spcAft>
              <a:buClr>
                <a:srgbClr val="FFFFFF"/>
              </a:buClr>
              <a:buSzPts val="1400"/>
              <a:buChar char="▫"/>
              <a:defRPr sz="1400">
                <a:solidFill>
                  <a:srgbClr val="FFFFFF"/>
                </a:solidFill>
              </a:defRPr>
            </a:lvl9pPr>
          </a:lstStyle>
          <a:p>
            <a:endParaRPr/>
          </a:p>
        </p:txBody>
      </p:sp>
    </p:spTree>
    <p:extLst>
      <p:ext uri="{BB962C8B-B14F-4D97-AF65-F5344CB8AC3E}">
        <p14:creationId xmlns:p14="http://schemas.microsoft.com/office/powerpoint/2010/main" val="857574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dark)" type="blank">
  <p:cSld name="Blank (dark)">
    <p:spTree>
      <p:nvGrpSpPr>
        <p:cNvPr id="1" name="Shape 85"/>
        <p:cNvGrpSpPr/>
        <p:nvPr/>
      </p:nvGrpSpPr>
      <p:grpSpPr>
        <a:xfrm>
          <a:off x="0" y="0"/>
          <a:ext cx="0" cy="0"/>
          <a:chOff x="0" y="0"/>
          <a:chExt cx="0" cy="0"/>
        </a:xfrm>
      </p:grpSpPr>
      <p:sp>
        <p:nvSpPr>
          <p:cNvPr id="86" name="Google Shape;86;p12"/>
          <p:cNvSpPr/>
          <p:nvPr/>
        </p:nvSpPr>
        <p:spPr>
          <a:xfrm>
            <a:off x="0" y="0"/>
            <a:ext cx="9144000" cy="5149500"/>
          </a:xfrm>
          <a:prstGeom prst="rect">
            <a:avLst/>
          </a:prstGeom>
          <a:solidFill>
            <a:schemeClr val="accent1">
              <a:alpha val="861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2"/>
          <p:cNvSpPr/>
          <p:nvPr/>
        </p:nvSpPr>
        <p:spPr>
          <a:xfrm>
            <a:off x="0" y="-5925"/>
            <a:ext cx="9144000" cy="5149500"/>
          </a:xfrm>
          <a:prstGeom prst="frame">
            <a:avLst>
              <a:gd name="adj1" fmla="val 5041"/>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1104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bright)" preserve="1">
  <p:cSld name="1_Blank (bright)">
    <p:spTree>
      <p:nvGrpSpPr>
        <p:cNvPr id="1" name="Shape 90"/>
        <p:cNvGrpSpPr/>
        <p:nvPr/>
      </p:nvGrpSpPr>
      <p:grpSpPr>
        <a:xfrm>
          <a:off x="0" y="0"/>
          <a:ext cx="0" cy="0"/>
          <a:chOff x="0" y="0"/>
          <a:chExt cx="0" cy="0"/>
        </a:xfrm>
      </p:grpSpPr>
      <p:sp>
        <p:nvSpPr>
          <p:cNvPr id="91" name="Google Shape;91;p13"/>
          <p:cNvSpPr/>
          <p:nvPr/>
        </p:nvSpPr>
        <p:spPr>
          <a:xfrm>
            <a:off x="100" y="-5800"/>
            <a:ext cx="9144000" cy="5149500"/>
          </a:xfrm>
          <a:prstGeom prst="rect">
            <a:avLst/>
          </a:prstGeom>
          <a:solidFill>
            <a:schemeClr val="accent6">
              <a:alpha val="858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3"/>
          <p:cNvSpPr/>
          <p:nvPr/>
        </p:nvSpPr>
        <p:spPr>
          <a:xfrm>
            <a:off x="0" y="-5925"/>
            <a:ext cx="9144000" cy="5149500"/>
          </a:xfrm>
          <a:prstGeom prst="frame">
            <a:avLst>
              <a:gd name="adj1" fmla="val 5041"/>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8036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dark)" type="blank" preserve="1">
  <p:cSld name="1_Blank (dark)">
    <p:spTree>
      <p:nvGrpSpPr>
        <p:cNvPr id="1" name="Shape 85"/>
        <p:cNvGrpSpPr/>
        <p:nvPr/>
      </p:nvGrpSpPr>
      <p:grpSpPr>
        <a:xfrm>
          <a:off x="0" y="0"/>
          <a:ext cx="0" cy="0"/>
          <a:chOff x="0" y="0"/>
          <a:chExt cx="0" cy="0"/>
        </a:xfrm>
      </p:grpSpPr>
      <p:sp>
        <p:nvSpPr>
          <p:cNvPr id="87" name="Google Shape;87;p12"/>
          <p:cNvSpPr/>
          <p:nvPr/>
        </p:nvSpPr>
        <p:spPr>
          <a:xfrm>
            <a:off x="0" y="-5925"/>
            <a:ext cx="9144000" cy="5149500"/>
          </a:xfrm>
          <a:prstGeom prst="frame">
            <a:avLst>
              <a:gd name="adj1" fmla="val 5041"/>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46988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white)" type="titleOnly" preserve="1">
  <p:cSld name="Title only (white)">
    <p:spTree>
      <p:nvGrpSpPr>
        <p:cNvPr id="1" name="Shape 65"/>
        <p:cNvGrpSpPr/>
        <p:nvPr/>
      </p:nvGrpSpPr>
      <p:grpSpPr>
        <a:xfrm>
          <a:off x="0" y="0"/>
          <a:ext cx="0" cy="0"/>
          <a:chOff x="0" y="0"/>
          <a:chExt cx="0" cy="0"/>
        </a:xfrm>
      </p:grpSpPr>
      <p:sp>
        <p:nvSpPr>
          <p:cNvPr id="66" name="Google Shape;66;p9"/>
          <p:cNvSpPr/>
          <p:nvPr/>
        </p:nvSpPr>
        <p:spPr>
          <a:xfrm>
            <a:off x="0" y="0"/>
            <a:ext cx="3044100" cy="5143500"/>
          </a:xfrm>
          <a:prstGeom prst="rect">
            <a:avLst/>
          </a:prstGeom>
          <a:solidFill>
            <a:schemeClr val="accent6">
              <a:alpha val="858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9"/>
          <p:cNvSpPr/>
          <p:nvPr/>
        </p:nvSpPr>
        <p:spPr>
          <a:xfrm>
            <a:off x="3043975" y="0"/>
            <a:ext cx="60999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8" name="Google Shape;68;p9"/>
          <p:cNvCxnSpPr/>
          <p:nvPr/>
        </p:nvCxnSpPr>
        <p:spPr>
          <a:xfrm>
            <a:off x="534892" y="1796050"/>
            <a:ext cx="452400" cy="0"/>
          </a:xfrm>
          <a:prstGeom prst="straightConnector1">
            <a:avLst/>
          </a:prstGeom>
          <a:ln w="1905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70" name="Google Shape;70;p9"/>
          <p:cNvSpPr txBox="1">
            <a:spLocks noGrp="1"/>
          </p:cNvSpPr>
          <p:nvPr>
            <p:ph type="title"/>
          </p:nvPr>
        </p:nvSpPr>
        <p:spPr>
          <a:xfrm>
            <a:off x="442405" y="1045150"/>
            <a:ext cx="2147400" cy="674700"/>
          </a:xfrm>
          <a:prstGeom prst="rect">
            <a:avLst/>
          </a:prstGeom>
        </p:spPr>
        <p:txBody>
          <a:bodyPr spcFirstLastPara="1" wrap="square" lIns="91425" tIns="91425" rIns="91425" bIns="91425" anchor="b" anchorCtr="0"/>
          <a:lstStyle>
            <a:lvl1pPr lvl="0">
              <a:spcBef>
                <a:spcPts val="0"/>
              </a:spcBef>
              <a:spcAft>
                <a:spcPts val="0"/>
              </a:spcAft>
              <a:buSzPts val="1400"/>
              <a:buNone/>
              <a:defRPr sz="1600" b="1" i="0">
                <a:solidFill>
                  <a:schemeClr val="bg1"/>
                </a:solidFill>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208523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1" preserve="1">
  <p:cSld name="Title only 1">
    <p:spTree>
      <p:nvGrpSpPr>
        <p:cNvPr id="1" name="Shape 72"/>
        <p:cNvGrpSpPr/>
        <p:nvPr/>
      </p:nvGrpSpPr>
      <p:grpSpPr>
        <a:xfrm>
          <a:off x="0" y="0"/>
          <a:ext cx="0" cy="0"/>
          <a:chOff x="0" y="0"/>
          <a:chExt cx="0" cy="0"/>
        </a:xfrm>
      </p:grpSpPr>
      <p:sp>
        <p:nvSpPr>
          <p:cNvPr id="73" name="Google Shape;73;p10"/>
          <p:cNvSpPr/>
          <p:nvPr/>
        </p:nvSpPr>
        <p:spPr>
          <a:xfrm>
            <a:off x="0" y="0"/>
            <a:ext cx="30441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0"/>
          <p:cNvSpPr/>
          <p:nvPr/>
        </p:nvSpPr>
        <p:spPr>
          <a:xfrm>
            <a:off x="3043975" y="0"/>
            <a:ext cx="6099900" cy="5143500"/>
          </a:xfrm>
          <a:prstGeom prst="rect">
            <a:avLst/>
          </a:prstGeom>
          <a:solidFill>
            <a:schemeClr val="accent1">
              <a:alpha val="861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5" name="Google Shape;75;p10"/>
          <p:cNvCxnSpPr/>
          <p:nvPr/>
        </p:nvCxnSpPr>
        <p:spPr>
          <a:xfrm>
            <a:off x="534892" y="1796050"/>
            <a:ext cx="452400" cy="0"/>
          </a:xfrm>
          <a:prstGeom prst="straightConnector1">
            <a:avLst/>
          </a:prstGeom>
          <a:ln w="1905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77" name="Google Shape;77;p10"/>
          <p:cNvSpPr txBox="1">
            <a:spLocks noGrp="1"/>
          </p:cNvSpPr>
          <p:nvPr>
            <p:ph type="title"/>
          </p:nvPr>
        </p:nvSpPr>
        <p:spPr>
          <a:xfrm>
            <a:off x="442405" y="1045150"/>
            <a:ext cx="2147400" cy="674700"/>
          </a:xfrm>
          <a:prstGeom prst="rect">
            <a:avLst/>
          </a:prstGeom>
        </p:spPr>
        <p:txBody>
          <a:bodyPr spcFirstLastPara="1" wrap="square" lIns="91425" tIns="91425" rIns="91425" bIns="91425" anchor="b" anchorCtr="0"/>
          <a:lstStyle>
            <a:lvl1pPr lvl="0" rtl="0">
              <a:spcBef>
                <a:spcPts val="0"/>
              </a:spcBef>
              <a:spcAft>
                <a:spcPts val="0"/>
              </a:spcAft>
              <a:buSzPts val="1400"/>
              <a:buNone/>
              <a:defRPr sz="1600" b="1" i="0">
                <a:solidFill>
                  <a:schemeClr val="accent1"/>
                </a:solidFill>
                <a:latin typeface="+mj-l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5789737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Tree>
    <p:extLst>
      <p:ext uri="{BB962C8B-B14F-4D97-AF65-F5344CB8AC3E}">
        <p14:creationId xmlns:p14="http://schemas.microsoft.com/office/powerpoint/2010/main" val="38161653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69219"/>
            <a:ext cx="78867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31D6EBA3-D448-4586-ABDF-DAA819018621}" type="datetimeFigureOut">
              <a:rPr lang="en-US" smtClean="0"/>
              <a:t>7/1/2024</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83A080FB-6342-4BD6-8011-553A1B661438}" type="slidenum">
              <a:rPr lang="en-US" smtClean="0"/>
              <a:t>‹#›</a:t>
            </a:fld>
            <a:endParaRPr lang="en-US"/>
          </a:p>
        </p:txBody>
      </p:sp>
      <p:sp>
        <p:nvSpPr>
          <p:cNvPr id="7" name="Title Placeholder 1">
            <a:extLst>
              <a:ext uri="{FF2B5EF4-FFF2-40B4-BE49-F238E27FC236}">
                <a16:creationId xmlns:a16="http://schemas.microsoft.com/office/drawing/2014/main" id="{EA64EA32-F931-87D6-78B7-DA9E924AAC63}"/>
              </a:ext>
            </a:extLst>
          </p:cNvPr>
          <p:cNvSpPr>
            <a:spLocks noGrp="1"/>
          </p:cNvSpPr>
          <p:nvPr>
            <p:ph type="title"/>
          </p:nvPr>
        </p:nvSpPr>
        <p:spPr>
          <a:xfrm>
            <a:off x="628650" y="450890"/>
            <a:ext cx="7886700" cy="89414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6516362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userDrawn="1">
  <p:cSld name="Title">
    <p:spTree>
      <p:nvGrpSpPr>
        <p:cNvPr id="1" name="Shape 9"/>
        <p:cNvGrpSpPr/>
        <p:nvPr/>
      </p:nvGrpSpPr>
      <p:grpSpPr>
        <a:xfrm>
          <a:off x="0" y="0"/>
          <a:ext cx="0" cy="0"/>
          <a:chOff x="0" y="0"/>
          <a:chExt cx="0" cy="0"/>
        </a:xfrm>
      </p:grpSpPr>
      <p:sp>
        <p:nvSpPr>
          <p:cNvPr id="10" name="Google Shape;10;p2"/>
          <p:cNvSpPr/>
          <p:nvPr/>
        </p:nvSpPr>
        <p:spPr>
          <a:xfrm>
            <a:off x="0" y="3844658"/>
            <a:ext cx="9144000" cy="1298841"/>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0;p2">
            <a:extLst>
              <a:ext uri="{FF2B5EF4-FFF2-40B4-BE49-F238E27FC236}">
                <a16:creationId xmlns:a16="http://schemas.microsoft.com/office/drawing/2014/main" id="{7E683A88-C0DD-5F4D-824D-B4AC1F04727F}"/>
              </a:ext>
            </a:extLst>
          </p:cNvPr>
          <p:cNvSpPr/>
          <p:nvPr userDrawn="1"/>
        </p:nvSpPr>
        <p:spPr>
          <a:xfrm>
            <a:off x="0" y="74188"/>
            <a:ext cx="9144000" cy="1812485"/>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 name="Google Shape;70;p9">
            <a:extLst>
              <a:ext uri="{FF2B5EF4-FFF2-40B4-BE49-F238E27FC236}">
                <a16:creationId xmlns:a16="http://schemas.microsoft.com/office/drawing/2014/main" id="{6A259EF2-ECB8-614C-B50A-0E98568A459D}"/>
              </a:ext>
            </a:extLst>
          </p:cNvPr>
          <p:cNvSpPr txBox="1">
            <a:spLocks noGrp="1"/>
          </p:cNvSpPr>
          <p:nvPr>
            <p:ph type="title"/>
          </p:nvPr>
        </p:nvSpPr>
        <p:spPr>
          <a:xfrm>
            <a:off x="442405" y="317304"/>
            <a:ext cx="4762641" cy="674700"/>
          </a:xfrm>
          <a:prstGeom prst="rect">
            <a:avLst/>
          </a:prstGeom>
        </p:spPr>
        <p:txBody>
          <a:bodyPr spcFirstLastPara="1" wrap="square" lIns="91425" tIns="91425" rIns="91425" bIns="91425" anchor="b" anchorCtr="0"/>
          <a:lstStyle>
            <a:lvl1pPr lvl="0">
              <a:spcBef>
                <a:spcPts val="0"/>
              </a:spcBef>
              <a:spcAft>
                <a:spcPts val="0"/>
              </a:spcAft>
              <a:buSzPts val="1400"/>
              <a:buNone/>
              <a:defRPr sz="2400" b="1" i="0">
                <a:solidFill>
                  <a:schemeClr val="accent1"/>
                </a:solidFill>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6" name="Google Shape;10;p2">
            <a:extLst>
              <a:ext uri="{FF2B5EF4-FFF2-40B4-BE49-F238E27FC236}">
                <a16:creationId xmlns:a16="http://schemas.microsoft.com/office/drawing/2014/main" id="{6DD110F2-E350-2B45-A9BB-81D28D90FB8F}"/>
              </a:ext>
            </a:extLst>
          </p:cNvPr>
          <p:cNvSpPr/>
          <p:nvPr userDrawn="1"/>
        </p:nvSpPr>
        <p:spPr>
          <a:xfrm>
            <a:off x="0" y="1"/>
            <a:ext cx="9144000" cy="87923"/>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20;p3">
            <a:extLst>
              <a:ext uri="{FF2B5EF4-FFF2-40B4-BE49-F238E27FC236}">
                <a16:creationId xmlns:a16="http://schemas.microsoft.com/office/drawing/2014/main" id="{A7E56797-4C6B-DD4A-8F94-0FF79A3C9C4B}"/>
              </a:ext>
            </a:extLst>
          </p:cNvPr>
          <p:cNvSpPr txBox="1">
            <a:spLocks noGrp="1"/>
          </p:cNvSpPr>
          <p:nvPr>
            <p:ph type="subTitle" idx="1"/>
          </p:nvPr>
        </p:nvSpPr>
        <p:spPr>
          <a:xfrm>
            <a:off x="442404" y="1220394"/>
            <a:ext cx="3675000" cy="320078"/>
          </a:xfrm>
          <a:prstGeom prst="rect">
            <a:avLst/>
          </a:prstGeom>
        </p:spPr>
        <p:txBody>
          <a:bodyPr spcFirstLastPara="1" wrap="square" lIns="91425" tIns="91425" rIns="91425" bIns="91425" anchor="t" anchorCtr="0"/>
          <a:lstStyle>
            <a:lvl1pPr lvl="0" algn="l" rtl="0">
              <a:spcBef>
                <a:spcPts val="0"/>
              </a:spcBef>
              <a:spcAft>
                <a:spcPts val="0"/>
              </a:spcAft>
              <a:buClr>
                <a:srgbClr val="FFA800"/>
              </a:buClr>
              <a:buSzPts val="1400"/>
              <a:buNone/>
              <a:defRPr sz="1400" b="0" i="0">
                <a:solidFill>
                  <a:schemeClr val="accent6"/>
                </a:solidFill>
                <a:latin typeface="Arial Regular"/>
              </a:defRPr>
            </a:lvl1pPr>
            <a:lvl2pPr lvl="1" rtl="0">
              <a:spcBef>
                <a:spcPts val="0"/>
              </a:spcBef>
              <a:spcAft>
                <a:spcPts val="0"/>
              </a:spcAft>
              <a:buClr>
                <a:srgbClr val="FFA800"/>
              </a:buClr>
              <a:buSzPts val="1400"/>
              <a:buNone/>
              <a:defRPr sz="1400">
                <a:solidFill>
                  <a:schemeClr val="accent6"/>
                </a:solidFill>
              </a:defRPr>
            </a:lvl2pPr>
            <a:lvl3pPr lvl="2" rtl="0">
              <a:spcBef>
                <a:spcPts val="0"/>
              </a:spcBef>
              <a:spcAft>
                <a:spcPts val="0"/>
              </a:spcAft>
              <a:buClr>
                <a:srgbClr val="FFA800"/>
              </a:buClr>
              <a:buSzPts val="1400"/>
              <a:buNone/>
              <a:defRPr sz="1400">
                <a:solidFill>
                  <a:srgbClr val="FFA800"/>
                </a:solidFill>
              </a:defRPr>
            </a:lvl3pPr>
            <a:lvl4pPr lvl="3" rtl="0">
              <a:spcBef>
                <a:spcPts val="0"/>
              </a:spcBef>
              <a:spcAft>
                <a:spcPts val="0"/>
              </a:spcAft>
              <a:buClr>
                <a:srgbClr val="FFA800"/>
              </a:buClr>
              <a:buSzPts val="1400"/>
              <a:buNone/>
              <a:defRPr sz="1400">
                <a:solidFill>
                  <a:srgbClr val="FFA800"/>
                </a:solidFill>
              </a:defRPr>
            </a:lvl4pPr>
            <a:lvl5pPr lvl="4" rtl="0">
              <a:spcBef>
                <a:spcPts val="0"/>
              </a:spcBef>
              <a:spcAft>
                <a:spcPts val="0"/>
              </a:spcAft>
              <a:buClr>
                <a:srgbClr val="FFA800"/>
              </a:buClr>
              <a:buSzPts val="1400"/>
              <a:buNone/>
              <a:defRPr sz="1400">
                <a:solidFill>
                  <a:srgbClr val="FFA800"/>
                </a:solidFill>
              </a:defRPr>
            </a:lvl5pPr>
            <a:lvl6pPr lvl="5" rtl="0">
              <a:spcBef>
                <a:spcPts val="0"/>
              </a:spcBef>
              <a:spcAft>
                <a:spcPts val="0"/>
              </a:spcAft>
              <a:buClr>
                <a:srgbClr val="FFA800"/>
              </a:buClr>
              <a:buSzPts val="1400"/>
              <a:buNone/>
              <a:defRPr sz="1400">
                <a:solidFill>
                  <a:srgbClr val="FFA800"/>
                </a:solidFill>
              </a:defRPr>
            </a:lvl6pPr>
            <a:lvl7pPr lvl="6" rtl="0">
              <a:spcBef>
                <a:spcPts val="0"/>
              </a:spcBef>
              <a:spcAft>
                <a:spcPts val="0"/>
              </a:spcAft>
              <a:buClr>
                <a:srgbClr val="FFA800"/>
              </a:buClr>
              <a:buSzPts val="1400"/>
              <a:buNone/>
              <a:defRPr sz="1400">
                <a:solidFill>
                  <a:srgbClr val="FFA800"/>
                </a:solidFill>
              </a:defRPr>
            </a:lvl7pPr>
            <a:lvl8pPr lvl="7" rtl="0">
              <a:spcBef>
                <a:spcPts val="0"/>
              </a:spcBef>
              <a:spcAft>
                <a:spcPts val="0"/>
              </a:spcAft>
              <a:buClr>
                <a:srgbClr val="FFA800"/>
              </a:buClr>
              <a:buSzPts val="1400"/>
              <a:buNone/>
              <a:defRPr sz="1400">
                <a:solidFill>
                  <a:srgbClr val="FFA800"/>
                </a:solidFill>
              </a:defRPr>
            </a:lvl8pPr>
            <a:lvl9pPr lvl="8" rtl="0">
              <a:spcBef>
                <a:spcPts val="0"/>
              </a:spcBef>
              <a:spcAft>
                <a:spcPts val="0"/>
              </a:spcAft>
              <a:buClr>
                <a:srgbClr val="FFA800"/>
              </a:buClr>
              <a:buSzPts val="1400"/>
              <a:buNone/>
              <a:defRPr sz="1400">
                <a:solidFill>
                  <a:srgbClr val="FFA800"/>
                </a:solidFill>
              </a:defRPr>
            </a:lvl9pPr>
          </a:lstStyle>
          <a:p>
            <a:pPr lvl="1"/>
            <a:r>
              <a:rPr lang="en-US"/>
              <a:t>Click to edit Master subtitle style</a:t>
            </a:r>
            <a:endParaRPr/>
          </a:p>
        </p:txBody>
      </p:sp>
    </p:spTree>
    <p:extLst>
      <p:ext uri="{BB962C8B-B14F-4D97-AF65-F5344CB8AC3E}">
        <p14:creationId xmlns:p14="http://schemas.microsoft.com/office/powerpoint/2010/main" val="1534581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reserve="1">
  <p:cSld name="1_Subtitle">
    <p:spTree>
      <p:nvGrpSpPr>
        <p:cNvPr id="1" name="Shape 15"/>
        <p:cNvGrpSpPr/>
        <p:nvPr/>
      </p:nvGrpSpPr>
      <p:grpSpPr>
        <a:xfrm>
          <a:off x="0" y="0"/>
          <a:ext cx="0" cy="0"/>
          <a:chOff x="0" y="0"/>
          <a:chExt cx="0" cy="0"/>
        </a:xfrm>
      </p:grpSpPr>
      <p:sp>
        <p:nvSpPr>
          <p:cNvPr id="6" name="Google Shape;58;p8">
            <a:extLst>
              <a:ext uri="{FF2B5EF4-FFF2-40B4-BE49-F238E27FC236}">
                <a16:creationId xmlns:a16="http://schemas.microsoft.com/office/drawing/2014/main" id="{FD6F1DBA-50F0-9540-8F88-79BFE3DABD91}"/>
              </a:ext>
            </a:extLst>
          </p:cNvPr>
          <p:cNvSpPr/>
          <p:nvPr userDrawn="1"/>
        </p:nvSpPr>
        <p:spPr>
          <a:xfrm flipH="1">
            <a:off x="-2" y="0"/>
            <a:ext cx="4571998" cy="5143500"/>
          </a:xfrm>
          <a:prstGeom prst="rect">
            <a:avLst/>
          </a:prstGeom>
          <a:solidFill>
            <a:srgbClr val="F4F7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4F7FC"/>
              </a:solidFill>
            </a:endParaRPr>
          </a:p>
        </p:txBody>
      </p:sp>
      <p:sp>
        <p:nvSpPr>
          <p:cNvPr id="16" name="Google Shape;16;p3"/>
          <p:cNvSpPr/>
          <p:nvPr/>
        </p:nvSpPr>
        <p:spPr>
          <a:xfrm>
            <a:off x="4572000" y="0"/>
            <a:ext cx="4572000" cy="5143500"/>
          </a:xfrm>
          <a:prstGeom prst="rect">
            <a:avLst/>
          </a:prstGeom>
          <a:solidFill>
            <a:schemeClr val="accent6">
              <a:alpha val="858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txBox="1">
            <a:spLocks noGrp="1"/>
          </p:cNvSpPr>
          <p:nvPr>
            <p:ph type="ctrTitle"/>
          </p:nvPr>
        </p:nvSpPr>
        <p:spPr>
          <a:xfrm>
            <a:off x="448500" y="2251075"/>
            <a:ext cx="3675000" cy="1159800"/>
          </a:xfrm>
          <a:prstGeom prst="rect">
            <a:avLst/>
          </a:prstGeom>
        </p:spPr>
        <p:txBody>
          <a:bodyPr spcFirstLastPara="1" wrap="square" lIns="91425" tIns="91425" rIns="91425" bIns="91425" anchor="b" anchorCtr="0"/>
          <a:lstStyle>
            <a:lvl1pPr lvl="0" rtl="0">
              <a:spcBef>
                <a:spcPts val="0"/>
              </a:spcBef>
              <a:spcAft>
                <a:spcPts val="0"/>
              </a:spcAft>
              <a:buSzPts val="3000"/>
              <a:buNone/>
              <a:defRPr sz="3000" b="1" i="0">
                <a:solidFill>
                  <a:schemeClr val="accent1"/>
                </a:solidFill>
                <a:latin typeface="+mj-lt"/>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lang="en-US"/>
              <a:t>Click to edit Master title style</a:t>
            </a:r>
            <a:endParaRPr/>
          </a:p>
        </p:txBody>
      </p:sp>
      <p:sp>
        <p:nvSpPr>
          <p:cNvPr id="20" name="Google Shape;20;p3"/>
          <p:cNvSpPr txBox="1">
            <a:spLocks noGrp="1"/>
          </p:cNvSpPr>
          <p:nvPr>
            <p:ph type="subTitle" idx="1"/>
          </p:nvPr>
        </p:nvSpPr>
        <p:spPr>
          <a:xfrm>
            <a:off x="448500" y="3602050"/>
            <a:ext cx="3675000" cy="573900"/>
          </a:xfrm>
          <a:prstGeom prst="rect">
            <a:avLst/>
          </a:prstGeom>
        </p:spPr>
        <p:txBody>
          <a:bodyPr spcFirstLastPara="1" wrap="square" lIns="91425" tIns="91425" rIns="91425" bIns="91425" anchor="t" anchorCtr="0"/>
          <a:lstStyle>
            <a:lvl1pPr lvl="0" rtl="0">
              <a:spcBef>
                <a:spcPts val="0"/>
              </a:spcBef>
              <a:spcAft>
                <a:spcPts val="0"/>
              </a:spcAft>
              <a:buClr>
                <a:srgbClr val="FFA800"/>
              </a:buClr>
              <a:buSzPts val="1400"/>
              <a:buNone/>
              <a:defRPr sz="1400" b="0" i="0">
                <a:solidFill>
                  <a:schemeClr val="accent6"/>
                </a:solidFill>
                <a:latin typeface="Arial Regular"/>
              </a:defRPr>
            </a:lvl1pPr>
            <a:lvl2pPr lvl="1" rtl="0">
              <a:spcBef>
                <a:spcPts val="0"/>
              </a:spcBef>
              <a:spcAft>
                <a:spcPts val="0"/>
              </a:spcAft>
              <a:buClr>
                <a:srgbClr val="FFA800"/>
              </a:buClr>
              <a:buSzPts val="1400"/>
              <a:buNone/>
              <a:defRPr sz="1400">
                <a:solidFill>
                  <a:srgbClr val="FFA800"/>
                </a:solidFill>
              </a:defRPr>
            </a:lvl2pPr>
            <a:lvl3pPr lvl="2" rtl="0">
              <a:spcBef>
                <a:spcPts val="0"/>
              </a:spcBef>
              <a:spcAft>
                <a:spcPts val="0"/>
              </a:spcAft>
              <a:buClr>
                <a:srgbClr val="FFA800"/>
              </a:buClr>
              <a:buSzPts val="1400"/>
              <a:buNone/>
              <a:defRPr sz="1400">
                <a:solidFill>
                  <a:srgbClr val="FFA800"/>
                </a:solidFill>
              </a:defRPr>
            </a:lvl3pPr>
            <a:lvl4pPr lvl="3" rtl="0">
              <a:spcBef>
                <a:spcPts val="0"/>
              </a:spcBef>
              <a:spcAft>
                <a:spcPts val="0"/>
              </a:spcAft>
              <a:buClr>
                <a:srgbClr val="FFA800"/>
              </a:buClr>
              <a:buSzPts val="1400"/>
              <a:buNone/>
              <a:defRPr sz="1400">
                <a:solidFill>
                  <a:srgbClr val="FFA800"/>
                </a:solidFill>
              </a:defRPr>
            </a:lvl4pPr>
            <a:lvl5pPr lvl="4" rtl="0">
              <a:spcBef>
                <a:spcPts val="0"/>
              </a:spcBef>
              <a:spcAft>
                <a:spcPts val="0"/>
              </a:spcAft>
              <a:buClr>
                <a:srgbClr val="FFA800"/>
              </a:buClr>
              <a:buSzPts val="1400"/>
              <a:buNone/>
              <a:defRPr sz="1400">
                <a:solidFill>
                  <a:srgbClr val="FFA800"/>
                </a:solidFill>
              </a:defRPr>
            </a:lvl5pPr>
            <a:lvl6pPr lvl="5" rtl="0">
              <a:spcBef>
                <a:spcPts val="0"/>
              </a:spcBef>
              <a:spcAft>
                <a:spcPts val="0"/>
              </a:spcAft>
              <a:buClr>
                <a:srgbClr val="FFA800"/>
              </a:buClr>
              <a:buSzPts val="1400"/>
              <a:buNone/>
              <a:defRPr sz="1400">
                <a:solidFill>
                  <a:srgbClr val="FFA800"/>
                </a:solidFill>
              </a:defRPr>
            </a:lvl6pPr>
            <a:lvl7pPr lvl="6" rtl="0">
              <a:spcBef>
                <a:spcPts val="0"/>
              </a:spcBef>
              <a:spcAft>
                <a:spcPts val="0"/>
              </a:spcAft>
              <a:buClr>
                <a:srgbClr val="FFA800"/>
              </a:buClr>
              <a:buSzPts val="1400"/>
              <a:buNone/>
              <a:defRPr sz="1400">
                <a:solidFill>
                  <a:srgbClr val="FFA800"/>
                </a:solidFill>
              </a:defRPr>
            </a:lvl7pPr>
            <a:lvl8pPr lvl="7" rtl="0">
              <a:spcBef>
                <a:spcPts val="0"/>
              </a:spcBef>
              <a:spcAft>
                <a:spcPts val="0"/>
              </a:spcAft>
              <a:buClr>
                <a:srgbClr val="FFA800"/>
              </a:buClr>
              <a:buSzPts val="1400"/>
              <a:buNone/>
              <a:defRPr sz="1400">
                <a:solidFill>
                  <a:srgbClr val="FFA800"/>
                </a:solidFill>
              </a:defRPr>
            </a:lvl8pPr>
            <a:lvl9pPr lvl="8" rtl="0">
              <a:spcBef>
                <a:spcPts val="0"/>
              </a:spcBef>
              <a:spcAft>
                <a:spcPts val="0"/>
              </a:spcAft>
              <a:buClr>
                <a:srgbClr val="FFA800"/>
              </a:buClr>
              <a:buSzPts val="1400"/>
              <a:buNone/>
              <a:defRPr sz="1400">
                <a:solidFill>
                  <a:srgbClr val="FFA800"/>
                </a:solidFill>
              </a:defRPr>
            </a:lvl9pPr>
          </a:lstStyle>
          <a:p>
            <a:r>
              <a:rPr lang="en-US"/>
              <a:t>Click to edit Master subtitle style</a:t>
            </a:r>
            <a:endParaRPr/>
          </a:p>
        </p:txBody>
      </p:sp>
    </p:spTree>
    <p:extLst>
      <p:ext uri="{BB962C8B-B14F-4D97-AF65-F5344CB8AC3E}">
        <p14:creationId xmlns:p14="http://schemas.microsoft.com/office/powerpoint/2010/main" val="13092695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5"/>
        <p:cNvGrpSpPr/>
        <p:nvPr/>
      </p:nvGrpSpPr>
      <p:grpSpPr>
        <a:xfrm>
          <a:off x="0" y="0"/>
          <a:ext cx="0" cy="0"/>
          <a:chOff x="0" y="0"/>
          <a:chExt cx="0" cy="0"/>
        </a:xfrm>
      </p:grpSpPr>
      <p:sp>
        <p:nvSpPr>
          <p:cNvPr id="16" name="Google Shape;16;p3"/>
          <p:cNvSpPr/>
          <p:nvPr/>
        </p:nvSpPr>
        <p:spPr>
          <a:xfrm>
            <a:off x="0" y="0"/>
            <a:ext cx="4572000" cy="5143500"/>
          </a:xfrm>
          <a:prstGeom prst="rect">
            <a:avLst/>
          </a:prstGeom>
          <a:solidFill>
            <a:schemeClr val="accent6">
              <a:alpha val="858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3"/>
          <p:cNvSpPr/>
          <p:nvPr/>
        </p:nvSpPr>
        <p:spPr>
          <a:xfrm>
            <a:off x="4572000" y="0"/>
            <a:ext cx="4572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3"/>
          <p:cNvSpPr txBox="1">
            <a:spLocks noGrp="1"/>
          </p:cNvSpPr>
          <p:nvPr>
            <p:ph type="ctrTitle"/>
          </p:nvPr>
        </p:nvSpPr>
        <p:spPr>
          <a:xfrm>
            <a:off x="5020500" y="2251075"/>
            <a:ext cx="3675000" cy="1159800"/>
          </a:xfrm>
          <a:prstGeom prst="rect">
            <a:avLst/>
          </a:prstGeom>
        </p:spPr>
        <p:txBody>
          <a:bodyPr spcFirstLastPara="1" wrap="square" lIns="91425" tIns="91425" rIns="91425" bIns="91425" anchor="b" anchorCtr="0"/>
          <a:lstStyle>
            <a:lvl1pPr lvl="0" rtl="0">
              <a:spcBef>
                <a:spcPts val="0"/>
              </a:spcBef>
              <a:spcAft>
                <a:spcPts val="0"/>
              </a:spcAft>
              <a:buSzPts val="3000"/>
              <a:buNone/>
              <a:defRPr sz="3000" b="1" i="0">
                <a:solidFill>
                  <a:schemeClr val="accent1"/>
                </a:solidFill>
                <a:latin typeface="+mj-lt"/>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lang="en-US"/>
              <a:t>Click to edit Master title style</a:t>
            </a:r>
            <a:endParaRPr/>
          </a:p>
        </p:txBody>
      </p:sp>
      <p:sp>
        <p:nvSpPr>
          <p:cNvPr id="20" name="Google Shape;20;p3"/>
          <p:cNvSpPr txBox="1">
            <a:spLocks noGrp="1"/>
          </p:cNvSpPr>
          <p:nvPr>
            <p:ph type="subTitle" idx="1"/>
          </p:nvPr>
        </p:nvSpPr>
        <p:spPr>
          <a:xfrm>
            <a:off x="5020500" y="3602050"/>
            <a:ext cx="3675000" cy="573900"/>
          </a:xfrm>
          <a:prstGeom prst="rect">
            <a:avLst/>
          </a:prstGeom>
        </p:spPr>
        <p:txBody>
          <a:bodyPr spcFirstLastPara="1" wrap="square" lIns="91425" tIns="91425" rIns="91425" bIns="91425" anchor="t" anchorCtr="0"/>
          <a:lstStyle>
            <a:lvl1pPr lvl="0" rtl="0">
              <a:spcBef>
                <a:spcPts val="0"/>
              </a:spcBef>
              <a:spcAft>
                <a:spcPts val="0"/>
              </a:spcAft>
              <a:buClr>
                <a:srgbClr val="FFA800"/>
              </a:buClr>
              <a:buSzPts val="1400"/>
              <a:buNone/>
              <a:defRPr sz="1400" b="0" i="0">
                <a:solidFill>
                  <a:schemeClr val="accent6"/>
                </a:solidFill>
                <a:latin typeface="Arial Regular"/>
              </a:defRPr>
            </a:lvl1pPr>
            <a:lvl2pPr lvl="1" rtl="0">
              <a:spcBef>
                <a:spcPts val="0"/>
              </a:spcBef>
              <a:spcAft>
                <a:spcPts val="0"/>
              </a:spcAft>
              <a:buClr>
                <a:srgbClr val="FFA800"/>
              </a:buClr>
              <a:buSzPts val="1400"/>
              <a:buNone/>
              <a:defRPr sz="1400">
                <a:solidFill>
                  <a:srgbClr val="FFA800"/>
                </a:solidFill>
              </a:defRPr>
            </a:lvl2pPr>
            <a:lvl3pPr lvl="2" rtl="0">
              <a:spcBef>
                <a:spcPts val="0"/>
              </a:spcBef>
              <a:spcAft>
                <a:spcPts val="0"/>
              </a:spcAft>
              <a:buClr>
                <a:srgbClr val="FFA800"/>
              </a:buClr>
              <a:buSzPts val="1400"/>
              <a:buNone/>
              <a:defRPr sz="1400">
                <a:solidFill>
                  <a:srgbClr val="FFA800"/>
                </a:solidFill>
              </a:defRPr>
            </a:lvl3pPr>
            <a:lvl4pPr lvl="3" rtl="0">
              <a:spcBef>
                <a:spcPts val="0"/>
              </a:spcBef>
              <a:spcAft>
                <a:spcPts val="0"/>
              </a:spcAft>
              <a:buClr>
                <a:srgbClr val="FFA800"/>
              </a:buClr>
              <a:buSzPts val="1400"/>
              <a:buNone/>
              <a:defRPr sz="1400">
                <a:solidFill>
                  <a:srgbClr val="FFA800"/>
                </a:solidFill>
              </a:defRPr>
            </a:lvl4pPr>
            <a:lvl5pPr lvl="4" rtl="0">
              <a:spcBef>
                <a:spcPts val="0"/>
              </a:spcBef>
              <a:spcAft>
                <a:spcPts val="0"/>
              </a:spcAft>
              <a:buClr>
                <a:srgbClr val="FFA800"/>
              </a:buClr>
              <a:buSzPts val="1400"/>
              <a:buNone/>
              <a:defRPr sz="1400">
                <a:solidFill>
                  <a:srgbClr val="FFA800"/>
                </a:solidFill>
              </a:defRPr>
            </a:lvl5pPr>
            <a:lvl6pPr lvl="5" rtl="0">
              <a:spcBef>
                <a:spcPts val="0"/>
              </a:spcBef>
              <a:spcAft>
                <a:spcPts val="0"/>
              </a:spcAft>
              <a:buClr>
                <a:srgbClr val="FFA800"/>
              </a:buClr>
              <a:buSzPts val="1400"/>
              <a:buNone/>
              <a:defRPr sz="1400">
                <a:solidFill>
                  <a:srgbClr val="FFA800"/>
                </a:solidFill>
              </a:defRPr>
            </a:lvl6pPr>
            <a:lvl7pPr lvl="6" rtl="0">
              <a:spcBef>
                <a:spcPts val="0"/>
              </a:spcBef>
              <a:spcAft>
                <a:spcPts val="0"/>
              </a:spcAft>
              <a:buClr>
                <a:srgbClr val="FFA800"/>
              </a:buClr>
              <a:buSzPts val="1400"/>
              <a:buNone/>
              <a:defRPr sz="1400">
                <a:solidFill>
                  <a:srgbClr val="FFA800"/>
                </a:solidFill>
              </a:defRPr>
            </a:lvl7pPr>
            <a:lvl8pPr lvl="7" rtl="0">
              <a:spcBef>
                <a:spcPts val="0"/>
              </a:spcBef>
              <a:spcAft>
                <a:spcPts val="0"/>
              </a:spcAft>
              <a:buClr>
                <a:srgbClr val="FFA800"/>
              </a:buClr>
              <a:buSzPts val="1400"/>
              <a:buNone/>
              <a:defRPr sz="1400">
                <a:solidFill>
                  <a:srgbClr val="FFA800"/>
                </a:solidFill>
              </a:defRPr>
            </a:lvl8pPr>
            <a:lvl9pPr lvl="8" rtl="0">
              <a:spcBef>
                <a:spcPts val="0"/>
              </a:spcBef>
              <a:spcAft>
                <a:spcPts val="0"/>
              </a:spcAft>
              <a:buClr>
                <a:srgbClr val="FFA800"/>
              </a:buClr>
              <a:buSzPts val="1400"/>
              <a:buNone/>
              <a:defRPr sz="1400">
                <a:solidFill>
                  <a:srgbClr val="FFA800"/>
                </a:solidFill>
              </a:defRPr>
            </a:lvl9pPr>
          </a:lstStyle>
          <a:p>
            <a:r>
              <a:rPr lang="en-US"/>
              <a:t>Click to edit Master subtitle style</a:t>
            </a:r>
            <a:endParaRPr/>
          </a:p>
        </p:txBody>
      </p:sp>
    </p:spTree>
    <p:extLst>
      <p:ext uri="{BB962C8B-B14F-4D97-AF65-F5344CB8AC3E}">
        <p14:creationId xmlns:p14="http://schemas.microsoft.com/office/powerpoint/2010/main" val="5495222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Half - Text left" preserve="1">
  <p:cSld name="Half - Text left">
    <p:spTree>
      <p:nvGrpSpPr>
        <p:cNvPr id="1" name="Shape 39"/>
        <p:cNvGrpSpPr/>
        <p:nvPr/>
      </p:nvGrpSpPr>
      <p:grpSpPr>
        <a:xfrm>
          <a:off x="0" y="0"/>
          <a:ext cx="0" cy="0"/>
          <a:chOff x="0" y="0"/>
          <a:chExt cx="0" cy="0"/>
        </a:xfrm>
      </p:grpSpPr>
      <p:sp>
        <p:nvSpPr>
          <p:cNvPr id="40" name="Google Shape;40;p6"/>
          <p:cNvSpPr/>
          <p:nvPr/>
        </p:nvSpPr>
        <p:spPr>
          <a:xfrm>
            <a:off x="0" y="0"/>
            <a:ext cx="9144000" cy="5143500"/>
          </a:xfrm>
          <a:prstGeom prst="rect">
            <a:avLst/>
          </a:prstGeom>
          <a:solidFill>
            <a:srgbClr val="F4F7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b="0" cap="none" spc="0">
              <a:ln w="0"/>
              <a:solidFill>
                <a:srgbClr val="F4F7FC"/>
              </a:solidFill>
              <a:effectLst>
                <a:outerShdw blurRad="38100" dist="19050" dir="2700000" algn="tl" rotWithShape="0">
                  <a:schemeClr val="dk1">
                    <a:alpha val="40000"/>
                  </a:schemeClr>
                </a:outerShdw>
              </a:effectLst>
            </a:endParaRPr>
          </a:p>
        </p:txBody>
      </p:sp>
      <p:sp>
        <p:nvSpPr>
          <p:cNvPr id="42" name="Google Shape;42;p6"/>
          <p:cNvSpPr txBox="1">
            <a:spLocks noGrp="1"/>
          </p:cNvSpPr>
          <p:nvPr>
            <p:ph type="title"/>
          </p:nvPr>
        </p:nvSpPr>
        <p:spPr>
          <a:xfrm>
            <a:off x="433768" y="693650"/>
            <a:ext cx="8360275" cy="768900"/>
          </a:xfrm>
          <a:prstGeom prst="rect">
            <a:avLst/>
          </a:prstGeom>
        </p:spPr>
        <p:txBody>
          <a:bodyPr spcFirstLastPara="1" wrap="square" lIns="91425" tIns="91425" rIns="91425" bIns="91425" anchor="b" anchorCtr="0"/>
          <a:lstStyle>
            <a:lvl1pPr lvl="0" rtl="0">
              <a:spcBef>
                <a:spcPts val="0"/>
              </a:spcBef>
              <a:spcAft>
                <a:spcPts val="0"/>
              </a:spcAft>
              <a:buSzPts val="1400"/>
              <a:buNone/>
              <a:defRPr b="1" i="0">
                <a:solidFill>
                  <a:schemeClr val="accent1"/>
                </a:solidFill>
                <a:latin typeface="+mj-l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title style</a:t>
            </a:r>
            <a:endParaRPr/>
          </a:p>
        </p:txBody>
      </p:sp>
      <p:sp>
        <p:nvSpPr>
          <p:cNvPr id="43" name="Google Shape;43;p6"/>
          <p:cNvSpPr txBox="1">
            <a:spLocks noGrp="1"/>
          </p:cNvSpPr>
          <p:nvPr>
            <p:ph type="body" idx="1"/>
          </p:nvPr>
        </p:nvSpPr>
        <p:spPr>
          <a:xfrm>
            <a:off x="433768" y="1585101"/>
            <a:ext cx="8360276" cy="3340800"/>
          </a:xfrm>
          <a:prstGeom prst="rect">
            <a:avLst/>
          </a:prstGeom>
        </p:spPr>
        <p:txBody>
          <a:bodyPr spcFirstLastPara="1" wrap="square" lIns="91425" tIns="91425" rIns="91425" bIns="91425" anchor="t" anchorCtr="0"/>
          <a:lstStyle>
            <a:lvl1pPr marL="457189" lvl="0" indent="-342892" rtl="0">
              <a:spcBef>
                <a:spcPts val="600"/>
              </a:spcBef>
              <a:spcAft>
                <a:spcPts val="0"/>
              </a:spcAft>
              <a:buClr>
                <a:schemeClr val="accent2"/>
              </a:buClr>
              <a:buSzPts val="1800"/>
              <a:buFont typeface="Courier New" panose="02070309020205020404" pitchFamily="49" charset="0"/>
              <a:buChar char="o"/>
              <a:defRPr b="0" i="0">
                <a:solidFill>
                  <a:schemeClr val="tx1"/>
                </a:solidFill>
                <a:latin typeface="Arial Regular"/>
              </a:defRPr>
            </a:lvl1pPr>
            <a:lvl2pPr marL="914378" lvl="1" indent="-342892" rtl="0">
              <a:spcBef>
                <a:spcPts val="0"/>
              </a:spcBef>
              <a:spcAft>
                <a:spcPts val="0"/>
              </a:spcAft>
              <a:buClr>
                <a:srgbClr val="FFFFFF"/>
              </a:buClr>
              <a:buSzPts val="1800"/>
              <a:buChar char="▪"/>
              <a:defRPr>
                <a:solidFill>
                  <a:srgbClr val="FFFFFF"/>
                </a:solidFill>
              </a:defRPr>
            </a:lvl2pPr>
            <a:lvl3pPr marL="1371566" lvl="2" indent="-342892" rtl="0">
              <a:spcBef>
                <a:spcPts val="0"/>
              </a:spcBef>
              <a:spcAft>
                <a:spcPts val="0"/>
              </a:spcAft>
              <a:buClr>
                <a:srgbClr val="FFFFFF"/>
              </a:buClr>
              <a:buSzPts val="1800"/>
              <a:buChar char="▫"/>
              <a:defRPr>
                <a:solidFill>
                  <a:srgbClr val="FFFFFF"/>
                </a:solidFill>
              </a:defRPr>
            </a:lvl3pPr>
            <a:lvl4pPr marL="1828754" lvl="3" indent="-342892" rtl="0">
              <a:spcBef>
                <a:spcPts val="0"/>
              </a:spcBef>
              <a:spcAft>
                <a:spcPts val="0"/>
              </a:spcAft>
              <a:buClr>
                <a:srgbClr val="FFFFFF"/>
              </a:buClr>
              <a:buSzPts val="1800"/>
              <a:buChar char="▪"/>
              <a:defRPr>
                <a:solidFill>
                  <a:srgbClr val="FFFFFF"/>
                </a:solidFill>
              </a:defRPr>
            </a:lvl4pPr>
            <a:lvl5pPr marL="2285943" lvl="4" indent="-342892" rtl="0">
              <a:spcBef>
                <a:spcPts val="0"/>
              </a:spcBef>
              <a:spcAft>
                <a:spcPts val="0"/>
              </a:spcAft>
              <a:buClr>
                <a:srgbClr val="FFFFFF"/>
              </a:buClr>
              <a:buSzPts val="1800"/>
              <a:buChar char="▫"/>
              <a:defRPr>
                <a:solidFill>
                  <a:srgbClr val="FFFFFF"/>
                </a:solidFill>
              </a:defRPr>
            </a:lvl5pPr>
            <a:lvl6pPr marL="2743132" lvl="5" indent="-342892" rtl="0">
              <a:spcBef>
                <a:spcPts val="0"/>
              </a:spcBef>
              <a:spcAft>
                <a:spcPts val="0"/>
              </a:spcAft>
              <a:buClr>
                <a:srgbClr val="FFFFFF"/>
              </a:buClr>
              <a:buSzPts val="1800"/>
              <a:buChar char="▪"/>
              <a:defRPr>
                <a:solidFill>
                  <a:srgbClr val="FFFFFF"/>
                </a:solidFill>
              </a:defRPr>
            </a:lvl6pPr>
            <a:lvl7pPr marL="3200320" lvl="6" indent="-342892" rtl="0">
              <a:spcBef>
                <a:spcPts val="0"/>
              </a:spcBef>
              <a:spcAft>
                <a:spcPts val="0"/>
              </a:spcAft>
              <a:buClr>
                <a:srgbClr val="FFFFFF"/>
              </a:buClr>
              <a:buSzPts val="1800"/>
              <a:buChar char="▫"/>
              <a:defRPr>
                <a:solidFill>
                  <a:srgbClr val="FFFFFF"/>
                </a:solidFill>
              </a:defRPr>
            </a:lvl7pPr>
            <a:lvl8pPr marL="3657509" lvl="7" indent="-342892" rtl="0">
              <a:spcBef>
                <a:spcPts val="0"/>
              </a:spcBef>
              <a:spcAft>
                <a:spcPts val="0"/>
              </a:spcAft>
              <a:buClr>
                <a:srgbClr val="FFFFFF"/>
              </a:buClr>
              <a:buSzPts val="1800"/>
              <a:buChar char="▪"/>
              <a:defRPr>
                <a:solidFill>
                  <a:srgbClr val="FFFFFF"/>
                </a:solidFill>
              </a:defRPr>
            </a:lvl8pPr>
            <a:lvl9pPr marL="4114697" lvl="8" indent="-342892" rtl="0">
              <a:spcBef>
                <a:spcPts val="0"/>
              </a:spcBef>
              <a:spcAft>
                <a:spcPts val="0"/>
              </a:spcAft>
              <a:buClr>
                <a:srgbClr val="FFFFFF"/>
              </a:buClr>
              <a:buSzPts val="1800"/>
              <a:buChar char="▫"/>
              <a:defRPr>
                <a:solidFill>
                  <a:srgbClr val="FFFFFF"/>
                </a:solidFill>
              </a:defRPr>
            </a:lvl9pPr>
          </a:lstStyle>
          <a:p>
            <a:pPr lvl="0"/>
            <a:r>
              <a:rPr lang="en-US"/>
              <a:t>Edit Master text styles</a:t>
            </a:r>
          </a:p>
        </p:txBody>
      </p:sp>
    </p:spTree>
    <p:extLst>
      <p:ext uri="{BB962C8B-B14F-4D97-AF65-F5344CB8AC3E}">
        <p14:creationId xmlns:p14="http://schemas.microsoft.com/office/powerpoint/2010/main" val="34407523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ird - 2 columns left">
  <p:cSld name="Third - 2 columns left">
    <p:spTree>
      <p:nvGrpSpPr>
        <p:cNvPr id="1" name="Shape 56"/>
        <p:cNvGrpSpPr/>
        <p:nvPr/>
      </p:nvGrpSpPr>
      <p:grpSpPr>
        <a:xfrm>
          <a:off x="0" y="0"/>
          <a:ext cx="0" cy="0"/>
          <a:chOff x="0" y="0"/>
          <a:chExt cx="0" cy="0"/>
        </a:xfrm>
      </p:grpSpPr>
      <p:sp>
        <p:nvSpPr>
          <p:cNvPr id="57" name="Google Shape;57;p8"/>
          <p:cNvSpPr/>
          <p:nvPr/>
        </p:nvSpPr>
        <p:spPr>
          <a:xfrm flipH="1">
            <a:off x="6099775" y="0"/>
            <a:ext cx="3044100" cy="5143500"/>
          </a:xfrm>
          <a:prstGeom prst="rect">
            <a:avLst/>
          </a:prstGeom>
          <a:solidFill>
            <a:schemeClr val="accent1">
              <a:alpha val="861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8"/>
          <p:cNvSpPr/>
          <p:nvPr/>
        </p:nvSpPr>
        <p:spPr>
          <a:xfrm flipH="1">
            <a:off x="0" y="0"/>
            <a:ext cx="6099900" cy="5143500"/>
          </a:xfrm>
          <a:prstGeom prst="rect">
            <a:avLst/>
          </a:prstGeom>
          <a:solidFill>
            <a:srgbClr val="F4F7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4F7FC"/>
              </a:solidFill>
            </a:endParaRPr>
          </a:p>
        </p:txBody>
      </p:sp>
      <p:sp>
        <p:nvSpPr>
          <p:cNvPr id="60" name="Google Shape;60;p8"/>
          <p:cNvSpPr txBox="1">
            <a:spLocks noGrp="1"/>
          </p:cNvSpPr>
          <p:nvPr>
            <p:ph type="title"/>
          </p:nvPr>
        </p:nvSpPr>
        <p:spPr>
          <a:xfrm>
            <a:off x="434706" y="796375"/>
            <a:ext cx="5218800" cy="669300"/>
          </a:xfrm>
          <a:prstGeom prst="rect">
            <a:avLst/>
          </a:prstGeom>
        </p:spPr>
        <p:txBody>
          <a:bodyPr spcFirstLastPara="1" wrap="square" lIns="91425" tIns="91425" rIns="91425" bIns="91425" anchor="b" anchorCtr="0"/>
          <a:lstStyle>
            <a:lvl1pPr lvl="0" rtl="0">
              <a:spcBef>
                <a:spcPts val="0"/>
              </a:spcBef>
              <a:spcAft>
                <a:spcPts val="0"/>
              </a:spcAft>
              <a:buSzPts val="1400"/>
              <a:buNone/>
              <a:defRPr b="1" i="0">
                <a:solidFill>
                  <a:schemeClr val="accent1"/>
                </a:solidFill>
                <a:latin typeface="+mj-l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title style</a:t>
            </a:r>
            <a:endParaRPr/>
          </a:p>
        </p:txBody>
      </p:sp>
      <p:sp>
        <p:nvSpPr>
          <p:cNvPr id="61" name="Google Shape;61;p8"/>
          <p:cNvSpPr txBox="1">
            <a:spLocks noGrp="1"/>
          </p:cNvSpPr>
          <p:nvPr>
            <p:ph type="body" idx="1"/>
          </p:nvPr>
        </p:nvSpPr>
        <p:spPr>
          <a:xfrm>
            <a:off x="434331" y="1614875"/>
            <a:ext cx="2532900" cy="3158700"/>
          </a:xfrm>
          <a:prstGeom prst="rect">
            <a:avLst/>
          </a:prstGeom>
        </p:spPr>
        <p:txBody>
          <a:bodyPr spcFirstLastPara="1" wrap="square" lIns="91425" tIns="91425" rIns="91425" bIns="91425" anchor="t" anchorCtr="0"/>
          <a:lstStyle>
            <a:lvl1pPr marL="457189" lvl="0" indent="-317492" rtl="0">
              <a:spcBef>
                <a:spcPts val="600"/>
              </a:spcBef>
              <a:spcAft>
                <a:spcPts val="0"/>
              </a:spcAft>
              <a:buClr>
                <a:schemeClr val="accent2"/>
              </a:buClr>
              <a:buSzPts val="1400"/>
              <a:buFont typeface="Courier New" panose="02070309020205020404" pitchFamily="49" charset="0"/>
              <a:buChar char="o"/>
              <a:defRPr sz="1400" b="0" i="0">
                <a:solidFill>
                  <a:schemeClr val="tx1"/>
                </a:solidFill>
                <a:latin typeface="Arial Regular"/>
              </a:defRPr>
            </a:lvl1pPr>
            <a:lvl2pPr marL="914378" lvl="1" indent="-317492" rtl="0">
              <a:spcBef>
                <a:spcPts val="0"/>
              </a:spcBef>
              <a:spcAft>
                <a:spcPts val="0"/>
              </a:spcAft>
              <a:buClr>
                <a:srgbClr val="FFFFFF"/>
              </a:buClr>
              <a:buSzPts val="1400"/>
              <a:buChar char="▪"/>
              <a:defRPr sz="1400">
                <a:solidFill>
                  <a:srgbClr val="FFFFFF"/>
                </a:solidFill>
              </a:defRPr>
            </a:lvl2pPr>
            <a:lvl3pPr marL="1371566" lvl="2" indent="-317492" rtl="0">
              <a:spcBef>
                <a:spcPts val="0"/>
              </a:spcBef>
              <a:spcAft>
                <a:spcPts val="0"/>
              </a:spcAft>
              <a:buClr>
                <a:srgbClr val="FFFFFF"/>
              </a:buClr>
              <a:buSzPts val="1400"/>
              <a:buChar char="▫"/>
              <a:defRPr sz="1400">
                <a:solidFill>
                  <a:srgbClr val="FFFFFF"/>
                </a:solidFill>
              </a:defRPr>
            </a:lvl3pPr>
            <a:lvl4pPr marL="1828754" lvl="3" indent="-317492" rtl="0">
              <a:spcBef>
                <a:spcPts val="0"/>
              </a:spcBef>
              <a:spcAft>
                <a:spcPts val="0"/>
              </a:spcAft>
              <a:buClr>
                <a:srgbClr val="FFFFFF"/>
              </a:buClr>
              <a:buSzPts val="1400"/>
              <a:buChar char="▪"/>
              <a:defRPr sz="1400">
                <a:solidFill>
                  <a:srgbClr val="FFFFFF"/>
                </a:solidFill>
              </a:defRPr>
            </a:lvl4pPr>
            <a:lvl5pPr marL="2285943" lvl="4" indent="-317492" rtl="0">
              <a:spcBef>
                <a:spcPts val="0"/>
              </a:spcBef>
              <a:spcAft>
                <a:spcPts val="0"/>
              </a:spcAft>
              <a:buClr>
                <a:srgbClr val="FFFFFF"/>
              </a:buClr>
              <a:buSzPts val="1400"/>
              <a:buChar char="▫"/>
              <a:defRPr sz="1400">
                <a:solidFill>
                  <a:srgbClr val="FFFFFF"/>
                </a:solidFill>
              </a:defRPr>
            </a:lvl5pPr>
            <a:lvl6pPr marL="2743132" lvl="5" indent="-317492" rtl="0">
              <a:spcBef>
                <a:spcPts val="0"/>
              </a:spcBef>
              <a:spcAft>
                <a:spcPts val="0"/>
              </a:spcAft>
              <a:buClr>
                <a:srgbClr val="FFFFFF"/>
              </a:buClr>
              <a:buSzPts val="1400"/>
              <a:buChar char="▪"/>
              <a:defRPr sz="1400">
                <a:solidFill>
                  <a:srgbClr val="FFFFFF"/>
                </a:solidFill>
              </a:defRPr>
            </a:lvl6pPr>
            <a:lvl7pPr marL="3200320" lvl="6" indent="-317492" rtl="0">
              <a:spcBef>
                <a:spcPts val="0"/>
              </a:spcBef>
              <a:spcAft>
                <a:spcPts val="0"/>
              </a:spcAft>
              <a:buClr>
                <a:srgbClr val="FFFFFF"/>
              </a:buClr>
              <a:buSzPts val="1400"/>
              <a:buChar char="▫"/>
              <a:defRPr sz="1400">
                <a:solidFill>
                  <a:srgbClr val="FFFFFF"/>
                </a:solidFill>
              </a:defRPr>
            </a:lvl7pPr>
            <a:lvl8pPr marL="3657509" lvl="7" indent="-317492" rtl="0">
              <a:spcBef>
                <a:spcPts val="0"/>
              </a:spcBef>
              <a:spcAft>
                <a:spcPts val="0"/>
              </a:spcAft>
              <a:buClr>
                <a:srgbClr val="FFFFFF"/>
              </a:buClr>
              <a:buSzPts val="1400"/>
              <a:buChar char="▪"/>
              <a:defRPr sz="1400">
                <a:solidFill>
                  <a:srgbClr val="FFFFFF"/>
                </a:solidFill>
              </a:defRPr>
            </a:lvl8pPr>
            <a:lvl9pPr marL="4114697" lvl="8" indent="-317492" rtl="0">
              <a:spcBef>
                <a:spcPts val="0"/>
              </a:spcBef>
              <a:spcAft>
                <a:spcPts val="0"/>
              </a:spcAft>
              <a:buClr>
                <a:srgbClr val="FFFFFF"/>
              </a:buClr>
              <a:buSzPts val="1400"/>
              <a:buChar char="▫"/>
              <a:defRPr sz="1400">
                <a:solidFill>
                  <a:srgbClr val="FFFFFF"/>
                </a:solidFill>
              </a:defRPr>
            </a:lvl9pPr>
          </a:lstStyle>
          <a:p>
            <a:pPr lvl="0"/>
            <a:r>
              <a:rPr lang="en-US"/>
              <a:t>Edit Master text styles</a:t>
            </a:r>
          </a:p>
        </p:txBody>
      </p:sp>
      <p:sp>
        <p:nvSpPr>
          <p:cNvPr id="62" name="Google Shape;62;p8"/>
          <p:cNvSpPr txBox="1">
            <a:spLocks noGrp="1"/>
          </p:cNvSpPr>
          <p:nvPr>
            <p:ph type="body" idx="2"/>
          </p:nvPr>
        </p:nvSpPr>
        <p:spPr>
          <a:xfrm>
            <a:off x="3120084" y="1614875"/>
            <a:ext cx="2532900" cy="3158700"/>
          </a:xfrm>
          <a:prstGeom prst="rect">
            <a:avLst/>
          </a:prstGeom>
        </p:spPr>
        <p:txBody>
          <a:bodyPr spcFirstLastPara="1" wrap="square" lIns="91425" tIns="91425" rIns="91425" bIns="91425" anchor="t" anchorCtr="0"/>
          <a:lstStyle>
            <a:lvl1pPr marL="457189" lvl="0" indent="-317492" rtl="0">
              <a:spcBef>
                <a:spcPts val="600"/>
              </a:spcBef>
              <a:spcAft>
                <a:spcPts val="0"/>
              </a:spcAft>
              <a:buClr>
                <a:schemeClr val="accent2"/>
              </a:buClr>
              <a:buSzPts val="1400"/>
              <a:buFont typeface="Courier New" panose="02070309020205020404" pitchFamily="49" charset="0"/>
              <a:buChar char="o"/>
              <a:defRPr sz="1400" b="0" i="0">
                <a:solidFill>
                  <a:schemeClr val="tx1"/>
                </a:solidFill>
                <a:latin typeface="Arial Regular"/>
              </a:defRPr>
            </a:lvl1pPr>
            <a:lvl2pPr marL="914378" lvl="1" indent="-317492" rtl="0">
              <a:spcBef>
                <a:spcPts val="0"/>
              </a:spcBef>
              <a:spcAft>
                <a:spcPts val="0"/>
              </a:spcAft>
              <a:buClr>
                <a:srgbClr val="FFFFFF"/>
              </a:buClr>
              <a:buSzPts val="1400"/>
              <a:buChar char="▪"/>
              <a:defRPr sz="1400">
                <a:solidFill>
                  <a:srgbClr val="FFFFFF"/>
                </a:solidFill>
              </a:defRPr>
            </a:lvl2pPr>
            <a:lvl3pPr marL="1371566" lvl="2" indent="-317492" rtl="0">
              <a:spcBef>
                <a:spcPts val="0"/>
              </a:spcBef>
              <a:spcAft>
                <a:spcPts val="0"/>
              </a:spcAft>
              <a:buClr>
                <a:srgbClr val="FFFFFF"/>
              </a:buClr>
              <a:buSzPts val="1400"/>
              <a:buChar char="▫"/>
              <a:defRPr sz="1400">
                <a:solidFill>
                  <a:srgbClr val="FFFFFF"/>
                </a:solidFill>
              </a:defRPr>
            </a:lvl3pPr>
            <a:lvl4pPr marL="1828754" lvl="3" indent="-317492" rtl="0">
              <a:spcBef>
                <a:spcPts val="0"/>
              </a:spcBef>
              <a:spcAft>
                <a:spcPts val="0"/>
              </a:spcAft>
              <a:buClr>
                <a:srgbClr val="FFFFFF"/>
              </a:buClr>
              <a:buSzPts val="1400"/>
              <a:buChar char="▪"/>
              <a:defRPr sz="1400">
                <a:solidFill>
                  <a:srgbClr val="FFFFFF"/>
                </a:solidFill>
              </a:defRPr>
            </a:lvl4pPr>
            <a:lvl5pPr marL="2285943" lvl="4" indent="-317492" rtl="0">
              <a:spcBef>
                <a:spcPts val="0"/>
              </a:spcBef>
              <a:spcAft>
                <a:spcPts val="0"/>
              </a:spcAft>
              <a:buClr>
                <a:srgbClr val="FFFFFF"/>
              </a:buClr>
              <a:buSzPts val="1400"/>
              <a:buChar char="▫"/>
              <a:defRPr sz="1400">
                <a:solidFill>
                  <a:srgbClr val="FFFFFF"/>
                </a:solidFill>
              </a:defRPr>
            </a:lvl5pPr>
            <a:lvl6pPr marL="2743132" lvl="5" indent="-317492" rtl="0">
              <a:spcBef>
                <a:spcPts val="0"/>
              </a:spcBef>
              <a:spcAft>
                <a:spcPts val="0"/>
              </a:spcAft>
              <a:buClr>
                <a:srgbClr val="FFFFFF"/>
              </a:buClr>
              <a:buSzPts val="1400"/>
              <a:buChar char="▪"/>
              <a:defRPr sz="1400">
                <a:solidFill>
                  <a:srgbClr val="FFFFFF"/>
                </a:solidFill>
              </a:defRPr>
            </a:lvl6pPr>
            <a:lvl7pPr marL="3200320" lvl="6" indent="-317492" rtl="0">
              <a:spcBef>
                <a:spcPts val="0"/>
              </a:spcBef>
              <a:spcAft>
                <a:spcPts val="0"/>
              </a:spcAft>
              <a:buClr>
                <a:srgbClr val="FFFFFF"/>
              </a:buClr>
              <a:buSzPts val="1400"/>
              <a:buChar char="▫"/>
              <a:defRPr sz="1400">
                <a:solidFill>
                  <a:srgbClr val="FFFFFF"/>
                </a:solidFill>
              </a:defRPr>
            </a:lvl7pPr>
            <a:lvl8pPr marL="3657509" lvl="7" indent="-317492" rtl="0">
              <a:spcBef>
                <a:spcPts val="0"/>
              </a:spcBef>
              <a:spcAft>
                <a:spcPts val="0"/>
              </a:spcAft>
              <a:buClr>
                <a:srgbClr val="FFFFFF"/>
              </a:buClr>
              <a:buSzPts val="1400"/>
              <a:buChar char="▪"/>
              <a:defRPr sz="1400">
                <a:solidFill>
                  <a:srgbClr val="FFFFFF"/>
                </a:solidFill>
              </a:defRPr>
            </a:lvl8pPr>
            <a:lvl9pPr marL="4114697" lvl="8" indent="-317492" rtl="0">
              <a:spcBef>
                <a:spcPts val="0"/>
              </a:spcBef>
              <a:spcAft>
                <a:spcPts val="0"/>
              </a:spcAft>
              <a:buClr>
                <a:srgbClr val="FFFFFF"/>
              </a:buClr>
              <a:buSzPts val="1400"/>
              <a:buChar char="▫"/>
              <a:defRPr sz="1400">
                <a:solidFill>
                  <a:srgbClr val="FFFFFF"/>
                </a:solidFill>
              </a:defRPr>
            </a:lvl9pPr>
          </a:lstStyle>
          <a:p>
            <a:pPr lvl="0"/>
            <a:r>
              <a:rPr lang="en-US"/>
              <a:t>Edit Master text styles</a:t>
            </a:r>
          </a:p>
        </p:txBody>
      </p:sp>
      <p:cxnSp>
        <p:nvCxnSpPr>
          <p:cNvPr id="64" name="Google Shape;64;p8"/>
          <p:cNvCxnSpPr/>
          <p:nvPr/>
        </p:nvCxnSpPr>
        <p:spPr>
          <a:xfrm>
            <a:off x="545293" y="1519975"/>
            <a:ext cx="452400" cy="0"/>
          </a:xfrm>
          <a:prstGeom prst="straightConnector1">
            <a:avLst/>
          </a:prstGeom>
          <a:ln w="19050">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8632497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dark)" type="blank">
  <p:cSld name="Blank (dark)">
    <p:spTree>
      <p:nvGrpSpPr>
        <p:cNvPr id="1" name="Shape 85"/>
        <p:cNvGrpSpPr/>
        <p:nvPr/>
      </p:nvGrpSpPr>
      <p:grpSpPr>
        <a:xfrm>
          <a:off x="0" y="0"/>
          <a:ext cx="0" cy="0"/>
          <a:chOff x="0" y="0"/>
          <a:chExt cx="0" cy="0"/>
        </a:xfrm>
      </p:grpSpPr>
      <p:sp>
        <p:nvSpPr>
          <p:cNvPr id="86" name="Google Shape;86;p12"/>
          <p:cNvSpPr/>
          <p:nvPr/>
        </p:nvSpPr>
        <p:spPr>
          <a:xfrm>
            <a:off x="100" y="-5800"/>
            <a:ext cx="9144000" cy="5149500"/>
          </a:xfrm>
          <a:prstGeom prst="rect">
            <a:avLst/>
          </a:prstGeom>
          <a:solidFill>
            <a:schemeClr val="accent1">
              <a:alpha val="861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 name="Google Shape;87;p12"/>
          <p:cNvSpPr/>
          <p:nvPr/>
        </p:nvSpPr>
        <p:spPr>
          <a:xfrm>
            <a:off x="0" y="-5925"/>
            <a:ext cx="9144000" cy="5149500"/>
          </a:xfrm>
          <a:prstGeom prst="frame">
            <a:avLst>
              <a:gd name="adj1" fmla="val 5041"/>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8726982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4" name="Google Shape;92;p13">
            <a:extLst>
              <a:ext uri="{FF2B5EF4-FFF2-40B4-BE49-F238E27FC236}">
                <a16:creationId xmlns:a16="http://schemas.microsoft.com/office/drawing/2014/main" id="{8D255D2B-9B5E-1048-82B5-8FBC26C80EE2}"/>
              </a:ext>
            </a:extLst>
          </p:cNvPr>
          <p:cNvSpPr/>
          <p:nvPr userDrawn="1"/>
        </p:nvSpPr>
        <p:spPr>
          <a:xfrm>
            <a:off x="0" y="-5925"/>
            <a:ext cx="9144000" cy="5149500"/>
          </a:xfrm>
          <a:prstGeom prst="frame">
            <a:avLst>
              <a:gd name="adj1" fmla="val 5041"/>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 name="Google Shape;43;p6">
            <a:extLst>
              <a:ext uri="{FF2B5EF4-FFF2-40B4-BE49-F238E27FC236}">
                <a16:creationId xmlns:a16="http://schemas.microsoft.com/office/drawing/2014/main" id="{99BBE249-5868-3C44-A391-3979C61D2BB4}"/>
              </a:ext>
            </a:extLst>
          </p:cNvPr>
          <p:cNvSpPr txBox="1">
            <a:spLocks noGrp="1"/>
          </p:cNvSpPr>
          <p:nvPr>
            <p:ph type="body" idx="1"/>
          </p:nvPr>
        </p:nvSpPr>
        <p:spPr>
          <a:xfrm>
            <a:off x="2725800" y="2588603"/>
            <a:ext cx="3692400" cy="569799"/>
          </a:xfrm>
          <a:prstGeom prst="rect">
            <a:avLst/>
          </a:prstGeom>
        </p:spPr>
        <p:txBody>
          <a:bodyPr spcFirstLastPara="1" wrap="square" lIns="91425" tIns="91425" rIns="91425" bIns="91425" anchor="t" anchorCtr="0"/>
          <a:lstStyle>
            <a:lvl1pPr marL="114297" lvl="0" indent="0" algn="ctr" rtl="0">
              <a:spcBef>
                <a:spcPts val="600"/>
              </a:spcBef>
              <a:spcAft>
                <a:spcPts val="0"/>
              </a:spcAft>
              <a:buClr>
                <a:schemeClr val="accent2"/>
              </a:buClr>
              <a:buSzPts val="1800"/>
              <a:buFontTx/>
              <a:buNone/>
              <a:defRPr b="0" i="0">
                <a:solidFill>
                  <a:schemeClr val="accent6"/>
                </a:solidFill>
                <a:latin typeface="Arial Regular"/>
              </a:defRPr>
            </a:lvl1pPr>
            <a:lvl2pPr marL="914378" lvl="1" indent="-342892" rtl="0">
              <a:spcBef>
                <a:spcPts val="0"/>
              </a:spcBef>
              <a:spcAft>
                <a:spcPts val="0"/>
              </a:spcAft>
              <a:buClr>
                <a:srgbClr val="FFFFFF"/>
              </a:buClr>
              <a:buSzPts val="1800"/>
              <a:buChar char="▪"/>
              <a:defRPr>
                <a:solidFill>
                  <a:srgbClr val="FFFFFF"/>
                </a:solidFill>
              </a:defRPr>
            </a:lvl2pPr>
            <a:lvl3pPr marL="1371566" lvl="2" indent="-342892" rtl="0">
              <a:spcBef>
                <a:spcPts val="0"/>
              </a:spcBef>
              <a:spcAft>
                <a:spcPts val="0"/>
              </a:spcAft>
              <a:buClr>
                <a:srgbClr val="FFFFFF"/>
              </a:buClr>
              <a:buSzPts val="1800"/>
              <a:buChar char="▫"/>
              <a:defRPr>
                <a:solidFill>
                  <a:srgbClr val="FFFFFF"/>
                </a:solidFill>
              </a:defRPr>
            </a:lvl3pPr>
            <a:lvl4pPr marL="1828754" lvl="3" indent="-342892" rtl="0">
              <a:spcBef>
                <a:spcPts val="0"/>
              </a:spcBef>
              <a:spcAft>
                <a:spcPts val="0"/>
              </a:spcAft>
              <a:buClr>
                <a:srgbClr val="FFFFFF"/>
              </a:buClr>
              <a:buSzPts val="1800"/>
              <a:buChar char="▪"/>
              <a:defRPr>
                <a:solidFill>
                  <a:srgbClr val="FFFFFF"/>
                </a:solidFill>
              </a:defRPr>
            </a:lvl4pPr>
            <a:lvl5pPr marL="2285943" lvl="4" indent="-342892" rtl="0">
              <a:spcBef>
                <a:spcPts val="0"/>
              </a:spcBef>
              <a:spcAft>
                <a:spcPts val="0"/>
              </a:spcAft>
              <a:buClr>
                <a:srgbClr val="FFFFFF"/>
              </a:buClr>
              <a:buSzPts val="1800"/>
              <a:buChar char="▫"/>
              <a:defRPr>
                <a:solidFill>
                  <a:srgbClr val="FFFFFF"/>
                </a:solidFill>
              </a:defRPr>
            </a:lvl5pPr>
            <a:lvl6pPr marL="2743132" lvl="5" indent="-342892" rtl="0">
              <a:spcBef>
                <a:spcPts val="0"/>
              </a:spcBef>
              <a:spcAft>
                <a:spcPts val="0"/>
              </a:spcAft>
              <a:buClr>
                <a:srgbClr val="FFFFFF"/>
              </a:buClr>
              <a:buSzPts val="1800"/>
              <a:buChar char="▪"/>
              <a:defRPr>
                <a:solidFill>
                  <a:srgbClr val="FFFFFF"/>
                </a:solidFill>
              </a:defRPr>
            </a:lvl6pPr>
            <a:lvl7pPr marL="3200320" lvl="6" indent="-342892" rtl="0">
              <a:spcBef>
                <a:spcPts val="0"/>
              </a:spcBef>
              <a:spcAft>
                <a:spcPts val="0"/>
              </a:spcAft>
              <a:buClr>
                <a:srgbClr val="FFFFFF"/>
              </a:buClr>
              <a:buSzPts val="1800"/>
              <a:buChar char="▫"/>
              <a:defRPr>
                <a:solidFill>
                  <a:srgbClr val="FFFFFF"/>
                </a:solidFill>
              </a:defRPr>
            </a:lvl7pPr>
            <a:lvl8pPr marL="3657509" lvl="7" indent="-342892" rtl="0">
              <a:spcBef>
                <a:spcPts val="0"/>
              </a:spcBef>
              <a:spcAft>
                <a:spcPts val="0"/>
              </a:spcAft>
              <a:buClr>
                <a:srgbClr val="FFFFFF"/>
              </a:buClr>
              <a:buSzPts val="1800"/>
              <a:buChar char="▪"/>
              <a:defRPr>
                <a:solidFill>
                  <a:srgbClr val="FFFFFF"/>
                </a:solidFill>
              </a:defRPr>
            </a:lvl8pPr>
            <a:lvl9pPr marL="4114697" lvl="8" indent="-342892" rtl="0">
              <a:spcBef>
                <a:spcPts val="0"/>
              </a:spcBef>
              <a:spcAft>
                <a:spcPts val="0"/>
              </a:spcAft>
              <a:buClr>
                <a:srgbClr val="FFFFFF"/>
              </a:buClr>
              <a:buSzPts val="1800"/>
              <a:buChar char="▫"/>
              <a:defRPr>
                <a:solidFill>
                  <a:srgbClr val="FFFFFF"/>
                </a:solidFill>
              </a:defRPr>
            </a:lvl9pPr>
          </a:lstStyle>
          <a:p>
            <a:pPr lvl="0"/>
            <a:r>
              <a:rPr lang="en-US"/>
              <a:t>Edit Master text styles</a:t>
            </a:r>
          </a:p>
        </p:txBody>
      </p:sp>
      <p:sp>
        <p:nvSpPr>
          <p:cNvPr id="9" name="Google Shape;43;p6">
            <a:extLst>
              <a:ext uri="{FF2B5EF4-FFF2-40B4-BE49-F238E27FC236}">
                <a16:creationId xmlns:a16="http://schemas.microsoft.com/office/drawing/2014/main" id="{5E07BCDF-6966-904A-BFBA-DE1D9B990B79}"/>
              </a:ext>
            </a:extLst>
          </p:cNvPr>
          <p:cNvSpPr txBox="1">
            <a:spLocks noGrp="1"/>
          </p:cNvSpPr>
          <p:nvPr>
            <p:ph type="body" idx="10"/>
          </p:nvPr>
        </p:nvSpPr>
        <p:spPr>
          <a:xfrm>
            <a:off x="1393372" y="3866090"/>
            <a:ext cx="6357257" cy="569799"/>
          </a:xfrm>
          <a:prstGeom prst="rect">
            <a:avLst/>
          </a:prstGeom>
          <a:ln>
            <a:noFill/>
          </a:ln>
        </p:spPr>
        <p:txBody>
          <a:bodyPr spcFirstLastPara="1" wrap="square" lIns="91425" tIns="91425" rIns="91425" bIns="91425" anchor="t" anchorCtr="0"/>
          <a:lstStyle>
            <a:lvl1pPr marL="114297" lvl="0" indent="0" algn="ctr" rtl="0">
              <a:spcBef>
                <a:spcPts val="600"/>
              </a:spcBef>
              <a:spcAft>
                <a:spcPts val="0"/>
              </a:spcAft>
              <a:buClr>
                <a:schemeClr val="accent2"/>
              </a:buClr>
              <a:buSzPts val="1800"/>
              <a:buFontTx/>
              <a:buNone/>
              <a:defRPr b="0" i="0">
                <a:solidFill>
                  <a:schemeClr val="tx1"/>
                </a:solidFill>
                <a:latin typeface="Arial Regular"/>
              </a:defRPr>
            </a:lvl1pPr>
            <a:lvl2pPr marL="914378" lvl="1" indent="-342892" rtl="0">
              <a:spcBef>
                <a:spcPts val="0"/>
              </a:spcBef>
              <a:spcAft>
                <a:spcPts val="0"/>
              </a:spcAft>
              <a:buClr>
                <a:srgbClr val="FFFFFF"/>
              </a:buClr>
              <a:buSzPts val="1800"/>
              <a:buChar char="▪"/>
              <a:defRPr>
                <a:solidFill>
                  <a:srgbClr val="FFFFFF"/>
                </a:solidFill>
              </a:defRPr>
            </a:lvl2pPr>
            <a:lvl3pPr marL="1371566" lvl="2" indent="-342892" rtl="0">
              <a:spcBef>
                <a:spcPts val="0"/>
              </a:spcBef>
              <a:spcAft>
                <a:spcPts val="0"/>
              </a:spcAft>
              <a:buClr>
                <a:srgbClr val="FFFFFF"/>
              </a:buClr>
              <a:buSzPts val="1800"/>
              <a:buChar char="▫"/>
              <a:defRPr>
                <a:solidFill>
                  <a:srgbClr val="FFFFFF"/>
                </a:solidFill>
              </a:defRPr>
            </a:lvl3pPr>
            <a:lvl4pPr marL="1828754" lvl="3" indent="-342892" rtl="0">
              <a:spcBef>
                <a:spcPts val="0"/>
              </a:spcBef>
              <a:spcAft>
                <a:spcPts val="0"/>
              </a:spcAft>
              <a:buClr>
                <a:srgbClr val="FFFFFF"/>
              </a:buClr>
              <a:buSzPts val="1800"/>
              <a:buChar char="▪"/>
              <a:defRPr>
                <a:solidFill>
                  <a:srgbClr val="FFFFFF"/>
                </a:solidFill>
              </a:defRPr>
            </a:lvl4pPr>
            <a:lvl5pPr marL="2285943" lvl="4" indent="-342892" rtl="0">
              <a:spcBef>
                <a:spcPts val="0"/>
              </a:spcBef>
              <a:spcAft>
                <a:spcPts val="0"/>
              </a:spcAft>
              <a:buClr>
                <a:srgbClr val="FFFFFF"/>
              </a:buClr>
              <a:buSzPts val="1800"/>
              <a:buChar char="▫"/>
              <a:defRPr>
                <a:solidFill>
                  <a:srgbClr val="FFFFFF"/>
                </a:solidFill>
              </a:defRPr>
            </a:lvl5pPr>
            <a:lvl6pPr marL="2743132" lvl="5" indent="-342892" rtl="0">
              <a:spcBef>
                <a:spcPts val="0"/>
              </a:spcBef>
              <a:spcAft>
                <a:spcPts val="0"/>
              </a:spcAft>
              <a:buClr>
                <a:srgbClr val="FFFFFF"/>
              </a:buClr>
              <a:buSzPts val="1800"/>
              <a:buChar char="▪"/>
              <a:defRPr>
                <a:solidFill>
                  <a:srgbClr val="FFFFFF"/>
                </a:solidFill>
              </a:defRPr>
            </a:lvl6pPr>
            <a:lvl7pPr marL="3200320" lvl="6" indent="-342892" rtl="0">
              <a:spcBef>
                <a:spcPts val="0"/>
              </a:spcBef>
              <a:spcAft>
                <a:spcPts val="0"/>
              </a:spcAft>
              <a:buClr>
                <a:srgbClr val="FFFFFF"/>
              </a:buClr>
              <a:buSzPts val="1800"/>
              <a:buChar char="▫"/>
              <a:defRPr>
                <a:solidFill>
                  <a:srgbClr val="FFFFFF"/>
                </a:solidFill>
              </a:defRPr>
            </a:lvl7pPr>
            <a:lvl8pPr marL="3657509" lvl="7" indent="-342892" rtl="0">
              <a:spcBef>
                <a:spcPts val="0"/>
              </a:spcBef>
              <a:spcAft>
                <a:spcPts val="0"/>
              </a:spcAft>
              <a:buClr>
                <a:srgbClr val="FFFFFF"/>
              </a:buClr>
              <a:buSzPts val="1800"/>
              <a:buChar char="▪"/>
              <a:defRPr>
                <a:solidFill>
                  <a:srgbClr val="FFFFFF"/>
                </a:solidFill>
              </a:defRPr>
            </a:lvl8pPr>
            <a:lvl9pPr marL="4114697" lvl="8" indent="-342892" rtl="0">
              <a:spcBef>
                <a:spcPts val="0"/>
              </a:spcBef>
              <a:spcAft>
                <a:spcPts val="0"/>
              </a:spcAft>
              <a:buClr>
                <a:srgbClr val="FFFFFF"/>
              </a:buClr>
              <a:buSzPts val="1800"/>
              <a:buChar char="▫"/>
              <a:defRPr>
                <a:solidFill>
                  <a:srgbClr val="FFFFFF"/>
                </a:solidFill>
              </a:defRPr>
            </a:lvl9pPr>
          </a:lstStyle>
          <a:p>
            <a:pPr lvl="0"/>
            <a:r>
              <a:rPr lang="en-US"/>
              <a:t>Edit Master text styles</a:t>
            </a:r>
          </a:p>
        </p:txBody>
      </p:sp>
      <p:sp>
        <p:nvSpPr>
          <p:cNvPr id="11" name="Google Shape;77;p10">
            <a:extLst>
              <a:ext uri="{FF2B5EF4-FFF2-40B4-BE49-F238E27FC236}">
                <a16:creationId xmlns:a16="http://schemas.microsoft.com/office/drawing/2014/main" id="{FAE2244A-7815-874A-9298-F2D9D56DEE61}"/>
              </a:ext>
            </a:extLst>
          </p:cNvPr>
          <p:cNvSpPr txBox="1">
            <a:spLocks noGrp="1"/>
          </p:cNvSpPr>
          <p:nvPr>
            <p:ph type="title"/>
          </p:nvPr>
        </p:nvSpPr>
        <p:spPr>
          <a:xfrm>
            <a:off x="3498299" y="1433997"/>
            <a:ext cx="2147400" cy="674700"/>
          </a:xfrm>
          <a:prstGeom prst="rect">
            <a:avLst/>
          </a:prstGeom>
        </p:spPr>
        <p:txBody>
          <a:bodyPr spcFirstLastPara="1" wrap="square" lIns="91425" tIns="91425" rIns="91425" bIns="91425" anchor="b" anchorCtr="0"/>
          <a:lstStyle>
            <a:lvl1pPr lvl="0" algn="ctr" rtl="0">
              <a:spcBef>
                <a:spcPts val="0"/>
              </a:spcBef>
              <a:spcAft>
                <a:spcPts val="0"/>
              </a:spcAft>
              <a:buSzPts val="1400"/>
              <a:buNone/>
              <a:defRPr sz="2000" b="1" i="0">
                <a:solidFill>
                  <a:schemeClr val="accent1"/>
                </a:solidFill>
                <a:latin typeface="+mj-l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2550762295"/>
      </p:ext>
    </p:extLst>
  </p:cSld>
  <p:clrMapOvr>
    <a:masterClrMapping/>
  </p:clrMapOvr>
  <p:transition>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58494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2663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61974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88781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2881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Half - Text left" preserve="1">
  <p:cSld name="Text only">
    <p:spTree>
      <p:nvGrpSpPr>
        <p:cNvPr id="1" name="Shape 39"/>
        <p:cNvGrpSpPr/>
        <p:nvPr/>
      </p:nvGrpSpPr>
      <p:grpSpPr>
        <a:xfrm>
          <a:off x="0" y="0"/>
          <a:ext cx="0" cy="0"/>
          <a:chOff x="0" y="0"/>
          <a:chExt cx="0" cy="0"/>
        </a:xfrm>
      </p:grpSpPr>
      <p:sp>
        <p:nvSpPr>
          <p:cNvPr id="40" name="Google Shape;40;p6"/>
          <p:cNvSpPr/>
          <p:nvPr/>
        </p:nvSpPr>
        <p:spPr>
          <a:xfrm>
            <a:off x="0" y="0"/>
            <a:ext cx="9144000" cy="5143500"/>
          </a:xfrm>
          <a:prstGeom prst="rect">
            <a:avLst/>
          </a:prstGeom>
          <a:solidFill>
            <a:srgbClr val="F4F7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cap="none" spc="0">
              <a:ln w="0"/>
              <a:solidFill>
                <a:srgbClr val="F4F7FC"/>
              </a:solidFill>
              <a:effectLst>
                <a:outerShdw blurRad="38100" dist="19050" dir="2700000" algn="tl" rotWithShape="0">
                  <a:schemeClr val="dk1">
                    <a:alpha val="40000"/>
                  </a:schemeClr>
                </a:outerShdw>
              </a:effectLst>
            </a:endParaRPr>
          </a:p>
        </p:txBody>
      </p:sp>
      <p:sp>
        <p:nvSpPr>
          <p:cNvPr id="42" name="Google Shape;42;p6"/>
          <p:cNvSpPr txBox="1">
            <a:spLocks noGrp="1"/>
          </p:cNvSpPr>
          <p:nvPr>
            <p:ph type="title"/>
          </p:nvPr>
        </p:nvSpPr>
        <p:spPr>
          <a:xfrm>
            <a:off x="433767" y="749922"/>
            <a:ext cx="8360275" cy="768900"/>
          </a:xfrm>
          <a:prstGeom prst="rect">
            <a:avLst/>
          </a:prstGeom>
        </p:spPr>
        <p:txBody>
          <a:bodyPr spcFirstLastPara="1" wrap="square" lIns="91425" tIns="91425" rIns="91425" bIns="91425" anchor="b" anchorCtr="0"/>
          <a:lstStyle>
            <a:lvl1pPr lvl="0" rtl="0">
              <a:spcBef>
                <a:spcPts val="0"/>
              </a:spcBef>
              <a:spcAft>
                <a:spcPts val="0"/>
              </a:spcAft>
              <a:buSzPts val="1400"/>
              <a:buNone/>
              <a:defRPr sz="1600" b="1" i="0">
                <a:solidFill>
                  <a:schemeClr val="accent1"/>
                </a:solidFill>
                <a:latin typeface="+mj-l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title style</a:t>
            </a:r>
            <a:endParaRPr/>
          </a:p>
        </p:txBody>
      </p:sp>
      <p:sp>
        <p:nvSpPr>
          <p:cNvPr id="43" name="Google Shape;43;p6"/>
          <p:cNvSpPr txBox="1">
            <a:spLocks noGrp="1"/>
          </p:cNvSpPr>
          <p:nvPr>
            <p:ph type="body" idx="1"/>
          </p:nvPr>
        </p:nvSpPr>
        <p:spPr>
          <a:xfrm>
            <a:off x="433768" y="1518822"/>
            <a:ext cx="8360276" cy="3340800"/>
          </a:xfrm>
          <a:prstGeom prst="rect">
            <a:avLst/>
          </a:prstGeom>
        </p:spPr>
        <p:txBody>
          <a:bodyPr spcFirstLastPara="1" wrap="square" lIns="91425" tIns="91425" rIns="91425" bIns="91425" anchor="t" anchorCtr="0"/>
          <a:lstStyle>
            <a:lvl1pPr marL="457200" lvl="0" indent="-342900" rtl="0">
              <a:lnSpc>
                <a:spcPts val="2000"/>
              </a:lnSpc>
              <a:spcBef>
                <a:spcPts val="600"/>
              </a:spcBef>
              <a:spcAft>
                <a:spcPts val="0"/>
              </a:spcAft>
              <a:buClr>
                <a:schemeClr val="accent2"/>
              </a:buClr>
              <a:buSzPts val="1800"/>
              <a:buFont typeface="Courier New" panose="02070309020205020404" pitchFamily="49" charset="0"/>
              <a:buChar char="o"/>
              <a:defRPr b="0" i="0">
                <a:solidFill>
                  <a:schemeClr val="tx1"/>
                </a:solidFill>
                <a:latin typeface="Arial Regular"/>
              </a:defRPr>
            </a:lvl1pPr>
            <a:lvl2pPr marL="914400" lvl="1" indent="-342900" rtl="0">
              <a:lnSpc>
                <a:spcPts val="2000"/>
              </a:lnSpc>
              <a:spcBef>
                <a:spcPts val="0"/>
              </a:spcBef>
              <a:spcAft>
                <a:spcPts val="0"/>
              </a:spcAft>
              <a:buClr>
                <a:schemeClr val="accent2"/>
              </a:buClr>
              <a:buSzPts val="1800"/>
              <a:buFont typeface="Courier New" panose="02070309020205020404" pitchFamily="49" charset="0"/>
              <a:buChar char="o"/>
              <a:defRPr>
                <a:solidFill>
                  <a:schemeClr val="tx1"/>
                </a:solidFill>
              </a:defRPr>
            </a:lvl2pPr>
            <a:lvl3pPr marL="1371600" lvl="2" indent="-342900" rtl="0">
              <a:lnSpc>
                <a:spcPts val="2000"/>
              </a:lnSpc>
              <a:spcBef>
                <a:spcPts val="0"/>
              </a:spcBef>
              <a:spcAft>
                <a:spcPts val="0"/>
              </a:spcAft>
              <a:buClr>
                <a:schemeClr val="accent2"/>
              </a:buClr>
              <a:buSzPts val="1800"/>
              <a:buFont typeface="Courier New" panose="02070309020205020404" pitchFamily="49" charset="0"/>
              <a:buChar char="o"/>
              <a:defRPr>
                <a:solidFill>
                  <a:schemeClr val="tx1"/>
                </a:solidFill>
              </a:defRPr>
            </a:lvl3pPr>
            <a:lvl4pPr marL="1828800" lvl="3" indent="-342900" rtl="0">
              <a:lnSpc>
                <a:spcPts val="2000"/>
              </a:lnSpc>
              <a:spcBef>
                <a:spcPts val="0"/>
              </a:spcBef>
              <a:spcAft>
                <a:spcPts val="0"/>
              </a:spcAft>
              <a:buClr>
                <a:schemeClr val="accent2"/>
              </a:buClr>
              <a:buSzPts val="1800"/>
              <a:buFont typeface="Courier New" panose="02070309020205020404" pitchFamily="49" charset="0"/>
              <a:buChar char="o"/>
              <a:defRPr>
                <a:solidFill>
                  <a:schemeClr val="tx1"/>
                </a:solidFill>
              </a:defRPr>
            </a:lvl4pPr>
            <a:lvl5pPr marL="2286000" lvl="4" indent="-342900" rtl="0">
              <a:spcBef>
                <a:spcPts val="0"/>
              </a:spcBef>
              <a:spcAft>
                <a:spcPts val="0"/>
              </a:spcAft>
              <a:buClr>
                <a:srgbClr val="FFFFFF"/>
              </a:buClr>
              <a:buSzPts val="1800"/>
              <a:buChar char="▫"/>
              <a:defRPr>
                <a:solidFill>
                  <a:srgbClr val="FFFFFF"/>
                </a:solidFill>
              </a:defRPr>
            </a:lvl5pPr>
            <a:lvl6pPr marL="2743200" lvl="5" indent="-342900" rtl="0">
              <a:spcBef>
                <a:spcPts val="0"/>
              </a:spcBef>
              <a:spcAft>
                <a:spcPts val="0"/>
              </a:spcAft>
              <a:buClr>
                <a:srgbClr val="FFFFFF"/>
              </a:buClr>
              <a:buSzPts val="1800"/>
              <a:buChar char="▪"/>
              <a:defRPr>
                <a:solidFill>
                  <a:srgbClr val="FFFFFF"/>
                </a:solidFill>
              </a:defRPr>
            </a:lvl6pPr>
            <a:lvl7pPr marL="3200400" lvl="6" indent="-342900" rtl="0">
              <a:spcBef>
                <a:spcPts val="0"/>
              </a:spcBef>
              <a:spcAft>
                <a:spcPts val="0"/>
              </a:spcAft>
              <a:buClr>
                <a:srgbClr val="FFFFFF"/>
              </a:buClr>
              <a:buSzPts val="1800"/>
              <a:buChar char="▫"/>
              <a:defRPr>
                <a:solidFill>
                  <a:srgbClr val="FFFFFF"/>
                </a:solidFill>
              </a:defRPr>
            </a:lvl7pPr>
            <a:lvl8pPr marL="3657600" lvl="7" indent="-342900" rtl="0">
              <a:spcBef>
                <a:spcPts val="0"/>
              </a:spcBef>
              <a:spcAft>
                <a:spcPts val="0"/>
              </a:spcAft>
              <a:buClr>
                <a:srgbClr val="FFFFFF"/>
              </a:buClr>
              <a:buSzPts val="1800"/>
              <a:buChar char="▪"/>
              <a:defRPr>
                <a:solidFill>
                  <a:srgbClr val="FFFFFF"/>
                </a:solidFill>
              </a:defRPr>
            </a:lvl8pPr>
            <a:lvl9pPr marL="4114800" lvl="8" indent="-342900" rtl="0">
              <a:spcBef>
                <a:spcPts val="0"/>
              </a:spcBef>
              <a:spcAft>
                <a:spcPts val="0"/>
              </a:spcAft>
              <a:buClr>
                <a:srgbClr val="FFFFFF"/>
              </a:buClr>
              <a:buSzPts val="1800"/>
              <a:buChar char="▫"/>
              <a:defRPr>
                <a:solidFill>
                  <a:srgbClr val="FFFFFF"/>
                </a:solidFill>
              </a:defRPr>
            </a:lvl9pPr>
          </a:lstStyle>
          <a:p>
            <a:pPr lvl="0"/>
            <a:r>
              <a:rPr lang="en-US"/>
              <a:t>Edit Master text styles</a:t>
            </a:r>
          </a:p>
          <a:p>
            <a:pPr lvl="1"/>
            <a:r>
              <a:rPr lang="en-US" err="1"/>
              <a:t>Fkelwakeaj</a:t>
            </a:r>
            <a:endParaRPr lang="en-US"/>
          </a:p>
          <a:p>
            <a:pPr lvl="2"/>
            <a:r>
              <a:rPr lang="en-US" err="1"/>
              <a:t>Lfjewljkfalkwjm</a:t>
            </a:r>
            <a:endParaRPr lang="en-US"/>
          </a:p>
          <a:p>
            <a:pPr lvl="3"/>
            <a:r>
              <a:rPr lang="en-US" err="1"/>
              <a:t>Kfjewofkjal</a:t>
            </a:r>
            <a:r>
              <a:rPr lang="en-US"/>
              <a:t>'</a:t>
            </a:r>
          </a:p>
        </p:txBody>
      </p:sp>
      <p:cxnSp>
        <p:nvCxnSpPr>
          <p:cNvPr id="5" name="Google Shape;44;p6">
            <a:extLst>
              <a:ext uri="{FF2B5EF4-FFF2-40B4-BE49-F238E27FC236}">
                <a16:creationId xmlns:a16="http://schemas.microsoft.com/office/drawing/2014/main" id="{EB19B231-69C8-E847-95E3-A3AE90DF582A}"/>
              </a:ext>
            </a:extLst>
          </p:cNvPr>
          <p:cNvCxnSpPr/>
          <p:nvPr userDrawn="1"/>
        </p:nvCxnSpPr>
        <p:spPr>
          <a:xfrm>
            <a:off x="542330" y="1518822"/>
            <a:ext cx="452400" cy="0"/>
          </a:xfrm>
          <a:prstGeom prst="straightConnector1">
            <a:avLst/>
          </a:prstGeom>
          <a:ln w="19050">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725096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01380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6848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35642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8369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31140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21071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C0FE497-3BDC-5D47-A86B-3D36E311728E}"/>
              </a:ext>
            </a:extLst>
          </p:cNvPr>
          <p:cNvSpPr/>
          <p:nvPr userDrawn="1"/>
        </p:nvSpPr>
        <p:spPr>
          <a:xfrm>
            <a:off x="129211" y="4453704"/>
            <a:ext cx="3846443" cy="615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49"/>
          </a:p>
        </p:txBody>
      </p:sp>
      <p:pic>
        <p:nvPicPr>
          <p:cNvPr id="17" name="Picture 16">
            <a:extLst>
              <a:ext uri="{FF2B5EF4-FFF2-40B4-BE49-F238E27FC236}">
                <a16:creationId xmlns:a16="http://schemas.microsoft.com/office/drawing/2014/main" id="{367D68C1-CACE-9B46-B495-C176F9D79B5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247548" y="102394"/>
            <a:ext cx="8667853" cy="5041106"/>
          </a:xfrm>
          <a:prstGeom prst="rect">
            <a:avLst/>
          </a:prstGeom>
        </p:spPr>
      </p:pic>
      <p:pic>
        <p:nvPicPr>
          <p:cNvPr id="18" name="Picture 17" descr="A picture containing drawing&#10;&#10;Description automatically generated">
            <a:extLst>
              <a:ext uri="{FF2B5EF4-FFF2-40B4-BE49-F238E27FC236}">
                <a16:creationId xmlns:a16="http://schemas.microsoft.com/office/drawing/2014/main" id="{3F4C989D-A19C-3B4B-A9F3-AB2A34D729BC}"/>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241770" y="4214049"/>
            <a:ext cx="3526529" cy="566912"/>
          </a:xfrm>
          <a:prstGeom prst="rect">
            <a:avLst/>
          </a:prstGeom>
          <a:effectLst>
            <a:glow rad="1358900">
              <a:schemeClr val="tx1">
                <a:alpha val="13000"/>
              </a:schemeClr>
            </a:glow>
            <a:outerShdw blurRad="50800" dist="50800" dir="4020000" algn="ctr" rotWithShape="0">
              <a:srgbClr val="000000">
                <a:alpha val="46000"/>
              </a:srgbClr>
            </a:outerShdw>
          </a:effectLst>
        </p:spPr>
      </p:pic>
      <p:sp>
        <p:nvSpPr>
          <p:cNvPr id="19" name="Google Shape;92;p13">
            <a:extLst>
              <a:ext uri="{FF2B5EF4-FFF2-40B4-BE49-F238E27FC236}">
                <a16:creationId xmlns:a16="http://schemas.microsoft.com/office/drawing/2014/main" id="{C7BDCEAE-6232-4F47-A1DB-63BD7326A958}"/>
              </a:ext>
            </a:extLst>
          </p:cNvPr>
          <p:cNvSpPr/>
          <p:nvPr userDrawn="1"/>
        </p:nvSpPr>
        <p:spPr>
          <a:xfrm>
            <a:off x="1" y="-4444"/>
            <a:ext cx="9144000" cy="5147944"/>
          </a:xfrm>
          <a:prstGeom prst="frame">
            <a:avLst>
              <a:gd name="adj1" fmla="val 5041"/>
            </a:avLst>
          </a:prstGeom>
          <a:solidFill>
            <a:schemeClr val="bg1"/>
          </a:solidFill>
          <a:ln>
            <a:noFill/>
          </a:ln>
        </p:spPr>
        <p:txBody>
          <a:bodyPr spcFirstLastPara="1" wrap="square" lIns="68551" tIns="68551" rIns="68551" bIns="68551" anchor="ctr" anchorCtr="0">
            <a:noAutofit/>
          </a:bodyPr>
          <a:lstStyle/>
          <a:p>
            <a:pPr marL="0" lvl="0" indent="0" algn="l" rtl="0">
              <a:spcBef>
                <a:spcPts val="0"/>
              </a:spcBef>
              <a:spcAft>
                <a:spcPts val="0"/>
              </a:spcAft>
              <a:buNone/>
            </a:pPr>
            <a:endParaRPr sz="1349"/>
          </a:p>
        </p:txBody>
      </p:sp>
      <p:sp>
        <p:nvSpPr>
          <p:cNvPr id="20" name="Rectangle 19">
            <a:extLst>
              <a:ext uri="{FF2B5EF4-FFF2-40B4-BE49-F238E27FC236}">
                <a16:creationId xmlns:a16="http://schemas.microsoft.com/office/drawing/2014/main" id="{65945D81-FB62-C240-AC71-5FD2CFA8960D}"/>
              </a:ext>
            </a:extLst>
          </p:cNvPr>
          <p:cNvSpPr/>
          <p:nvPr userDrawn="1"/>
        </p:nvSpPr>
        <p:spPr>
          <a:xfrm>
            <a:off x="0" y="2451653"/>
            <a:ext cx="6454588" cy="1774086"/>
          </a:xfrm>
          <a:prstGeom prst="rect">
            <a:avLst/>
          </a:prstGeom>
          <a:solidFill>
            <a:srgbClr val="0028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49"/>
          </a:p>
        </p:txBody>
      </p:sp>
      <p:pic>
        <p:nvPicPr>
          <p:cNvPr id="21" name="Picture 20">
            <a:extLst>
              <a:ext uri="{FF2B5EF4-FFF2-40B4-BE49-F238E27FC236}">
                <a16:creationId xmlns:a16="http://schemas.microsoft.com/office/drawing/2014/main" id="{819579C4-A49F-E74E-A655-A1FF69D8BAB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96112" y="2209991"/>
            <a:ext cx="2729322" cy="689365"/>
          </a:xfrm>
          <a:prstGeom prst="rect">
            <a:avLst/>
          </a:prstGeom>
        </p:spPr>
      </p:pic>
      <p:cxnSp>
        <p:nvCxnSpPr>
          <p:cNvPr id="22" name="Straight Connector 21">
            <a:extLst>
              <a:ext uri="{FF2B5EF4-FFF2-40B4-BE49-F238E27FC236}">
                <a16:creationId xmlns:a16="http://schemas.microsoft.com/office/drawing/2014/main" id="{197D3AAC-46B5-4949-86D8-6B701B58C0B2}"/>
              </a:ext>
            </a:extLst>
          </p:cNvPr>
          <p:cNvCxnSpPr>
            <a:cxnSpLocks/>
          </p:cNvCxnSpPr>
          <p:nvPr userDrawn="1"/>
        </p:nvCxnSpPr>
        <p:spPr>
          <a:xfrm>
            <a:off x="434996" y="3138868"/>
            <a:ext cx="0" cy="925506"/>
          </a:xfrm>
          <a:prstGeom prst="line">
            <a:avLst/>
          </a:prstGeom>
          <a:ln w="28575">
            <a:solidFill>
              <a:srgbClr val="69B3E7"/>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83EF455-5961-4049-B757-1CAD951BDC0D}"/>
              </a:ext>
            </a:extLst>
          </p:cNvPr>
          <p:cNvSpPr>
            <a:spLocks noGrp="1"/>
          </p:cNvSpPr>
          <p:nvPr>
            <p:ph type="ctrTitle"/>
          </p:nvPr>
        </p:nvSpPr>
        <p:spPr>
          <a:xfrm>
            <a:off x="489493" y="3008219"/>
            <a:ext cx="5844071" cy="442332"/>
          </a:xfrm>
          <a:prstGeom prst="rect">
            <a:avLst/>
          </a:prstGeom>
        </p:spPr>
        <p:txBody>
          <a:bodyPr anchor="b">
            <a:noAutofit/>
          </a:bodyPr>
          <a:lstStyle>
            <a:lvl1pPr algn="l">
              <a:defRPr sz="2099"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E3D94FA7-4A95-7543-856D-96B942AF66B2}"/>
              </a:ext>
            </a:extLst>
          </p:cNvPr>
          <p:cNvSpPr>
            <a:spLocks noGrp="1"/>
          </p:cNvSpPr>
          <p:nvPr>
            <p:ph type="subTitle" idx="1"/>
          </p:nvPr>
        </p:nvSpPr>
        <p:spPr>
          <a:xfrm>
            <a:off x="489493" y="3743767"/>
            <a:ext cx="4343258" cy="396494"/>
          </a:xfrm>
          <a:prstGeom prst="rect">
            <a:avLst/>
          </a:prstGeom>
        </p:spPr>
        <p:txBody>
          <a:bodyPr>
            <a:normAutofit/>
          </a:bodyPr>
          <a:lstStyle>
            <a:lvl1pPr marL="0" indent="0" algn="l">
              <a:buNone/>
              <a:defRPr sz="1499">
                <a:solidFill>
                  <a:srgbClr val="69B3E7"/>
                </a:solidFill>
                <a:latin typeface="Arial" panose="020B0604020202020204" pitchFamily="34" charset="0"/>
                <a:cs typeface="Arial" panose="020B0604020202020204" pitchFamily="34" charset="0"/>
              </a:defRPr>
            </a:lvl1pPr>
            <a:lvl2pPr marL="342797" indent="0" algn="ctr">
              <a:buNone/>
              <a:defRPr sz="1499"/>
            </a:lvl2pPr>
            <a:lvl3pPr marL="685595" indent="0" algn="ctr">
              <a:buNone/>
              <a:defRPr sz="1349"/>
            </a:lvl3pPr>
            <a:lvl4pPr marL="1028392" indent="0" algn="ctr">
              <a:buNone/>
              <a:defRPr sz="1200"/>
            </a:lvl4pPr>
            <a:lvl5pPr marL="1371188" indent="0" algn="ctr">
              <a:buNone/>
              <a:defRPr sz="1200"/>
            </a:lvl5pPr>
            <a:lvl6pPr marL="1713986" indent="0" algn="ctr">
              <a:buNone/>
              <a:defRPr sz="1200"/>
            </a:lvl6pPr>
            <a:lvl7pPr marL="2056783" indent="0" algn="ctr">
              <a:buNone/>
              <a:defRPr sz="1200"/>
            </a:lvl7pPr>
            <a:lvl8pPr marL="2399580" indent="0" algn="ctr">
              <a:buNone/>
              <a:defRPr sz="1200"/>
            </a:lvl8pPr>
            <a:lvl9pPr marL="2742377" indent="0" algn="ctr">
              <a:buNone/>
              <a:defRPr sz="1200"/>
            </a:lvl9pPr>
          </a:lstStyle>
          <a:p>
            <a:r>
              <a:rPr lang="en-US"/>
              <a:t>Click to edit Master subtitle style</a:t>
            </a:r>
          </a:p>
        </p:txBody>
      </p:sp>
    </p:spTree>
    <p:extLst>
      <p:ext uri="{BB962C8B-B14F-4D97-AF65-F5344CB8AC3E}">
        <p14:creationId xmlns:p14="http://schemas.microsoft.com/office/powerpoint/2010/main" val="37586852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90A3-979E-8B44-A9E9-11522116731A}"/>
              </a:ext>
            </a:extLst>
          </p:cNvPr>
          <p:cNvSpPr>
            <a:spLocks noGrp="1"/>
          </p:cNvSpPr>
          <p:nvPr>
            <p:ph type="title"/>
          </p:nvPr>
        </p:nvSpPr>
        <p:spPr>
          <a:xfrm>
            <a:off x="4510128" y="1176990"/>
            <a:ext cx="3899356" cy="1124801"/>
          </a:xfrm>
          <a:prstGeom prst="rect">
            <a:avLst/>
          </a:prstGeom>
        </p:spPr>
        <p:txBody>
          <a:bodyPr anchor="b"/>
          <a:lstStyle>
            <a:lvl1pPr>
              <a:defRPr sz="2099" b="1">
                <a:solidFill>
                  <a:srgbClr val="69B3E7"/>
                </a:solidFill>
              </a:defRPr>
            </a:lvl1pPr>
          </a:lstStyle>
          <a:p>
            <a:r>
              <a:rPr lang="en-US"/>
              <a:t>Click to edit Master title style</a:t>
            </a:r>
          </a:p>
        </p:txBody>
      </p:sp>
      <p:sp>
        <p:nvSpPr>
          <p:cNvPr id="3" name="Text Placeholder 2">
            <a:extLst>
              <a:ext uri="{FF2B5EF4-FFF2-40B4-BE49-F238E27FC236}">
                <a16:creationId xmlns:a16="http://schemas.microsoft.com/office/drawing/2014/main" id="{9F15BA1B-7D73-5E4A-A1C9-5D9F559735E8}"/>
              </a:ext>
            </a:extLst>
          </p:cNvPr>
          <p:cNvSpPr>
            <a:spLocks noGrp="1"/>
          </p:cNvSpPr>
          <p:nvPr>
            <p:ph type="body" idx="1"/>
          </p:nvPr>
        </p:nvSpPr>
        <p:spPr>
          <a:xfrm>
            <a:off x="4510128" y="2434872"/>
            <a:ext cx="3899356" cy="545846"/>
          </a:xfrm>
          <a:prstGeom prst="rect">
            <a:avLst/>
          </a:prstGeom>
        </p:spPr>
        <p:txBody>
          <a:bodyPr/>
          <a:lstStyle>
            <a:lvl1pPr marL="0" indent="0">
              <a:buNone/>
              <a:defRPr sz="1499">
                <a:solidFill>
                  <a:srgbClr val="002855"/>
                </a:solidFill>
              </a:defRPr>
            </a:lvl1pPr>
            <a:lvl2pPr marL="342797" indent="0">
              <a:buNone/>
              <a:defRPr sz="1499">
                <a:solidFill>
                  <a:schemeClr val="tx1">
                    <a:tint val="75000"/>
                  </a:schemeClr>
                </a:solidFill>
              </a:defRPr>
            </a:lvl2pPr>
            <a:lvl3pPr marL="685595" indent="0">
              <a:buNone/>
              <a:defRPr sz="1349">
                <a:solidFill>
                  <a:schemeClr val="tx1">
                    <a:tint val="75000"/>
                  </a:schemeClr>
                </a:solidFill>
              </a:defRPr>
            </a:lvl3pPr>
            <a:lvl4pPr marL="1028392" indent="0">
              <a:buNone/>
              <a:defRPr sz="1200">
                <a:solidFill>
                  <a:schemeClr val="tx1">
                    <a:tint val="75000"/>
                  </a:schemeClr>
                </a:solidFill>
              </a:defRPr>
            </a:lvl4pPr>
            <a:lvl5pPr marL="1371188" indent="0">
              <a:buNone/>
              <a:defRPr sz="1200">
                <a:solidFill>
                  <a:schemeClr val="tx1">
                    <a:tint val="75000"/>
                  </a:schemeClr>
                </a:solidFill>
              </a:defRPr>
            </a:lvl5pPr>
            <a:lvl6pPr marL="1713986" indent="0">
              <a:buNone/>
              <a:defRPr sz="1200">
                <a:solidFill>
                  <a:schemeClr val="tx1">
                    <a:tint val="75000"/>
                  </a:schemeClr>
                </a:solidFill>
              </a:defRPr>
            </a:lvl6pPr>
            <a:lvl7pPr marL="2056783" indent="0">
              <a:buNone/>
              <a:defRPr sz="1200">
                <a:solidFill>
                  <a:schemeClr val="tx1">
                    <a:tint val="75000"/>
                  </a:schemeClr>
                </a:solidFill>
              </a:defRPr>
            </a:lvl7pPr>
            <a:lvl8pPr marL="2399580" indent="0">
              <a:buNone/>
              <a:defRPr sz="1200">
                <a:solidFill>
                  <a:schemeClr val="tx1">
                    <a:tint val="75000"/>
                  </a:schemeClr>
                </a:solidFill>
              </a:defRPr>
            </a:lvl8pPr>
            <a:lvl9pPr marL="2742377" indent="0">
              <a:buNone/>
              <a:defRPr sz="1200">
                <a:solidFill>
                  <a:schemeClr val="tx1">
                    <a:tint val="75000"/>
                  </a:schemeClr>
                </a:solidFill>
              </a:defRPr>
            </a:lvl9pPr>
          </a:lstStyle>
          <a:p>
            <a:pPr lvl="0"/>
            <a:r>
              <a:rPr lang="en-US"/>
              <a:t>Click to edit Master text styles</a:t>
            </a:r>
          </a:p>
        </p:txBody>
      </p:sp>
      <p:sp>
        <p:nvSpPr>
          <p:cNvPr id="8" name="Slide Number Placeholder 1">
            <a:extLst>
              <a:ext uri="{FF2B5EF4-FFF2-40B4-BE49-F238E27FC236}">
                <a16:creationId xmlns:a16="http://schemas.microsoft.com/office/drawing/2014/main" id="{04305C45-F95A-8A42-B435-D5C94A21738B}"/>
              </a:ext>
            </a:extLst>
          </p:cNvPr>
          <p:cNvSpPr>
            <a:spLocks noGrp="1"/>
          </p:cNvSpPr>
          <p:nvPr>
            <p:ph type="sldNum" sz="quarter" idx="4"/>
          </p:nvPr>
        </p:nvSpPr>
        <p:spPr>
          <a:xfrm>
            <a:off x="6775366" y="4562750"/>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055656B-6699-4F6D-969B-04F8B780445D}" type="slidenum">
              <a:rPr lang="en-US" smtClean="0"/>
              <a:t>‹#›</a:t>
            </a:fld>
            <a:endParaRPr lang="en-US"/>
          </a:p>
        </p:txBody>
      </p:sp>
    </p:spTree>
    <p:extLst>
      <p:ext uri="{BB962C8B-B14F-4D97-AF65-F5344CB8AC3E}">
        <p14:creationId xmlns:p14="http://schemas.microsoft.com/office/powerpoint/2010/main" val="3499478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7DFD0-5E65-4A4B-BEC4-6DEA6465C265}"/>
              </a:ext>
            </a:extLst>
          </p:cNvPr>
          <p:cNvSpPr>
            <a:spLocks noGrp="1"/>
          </p:cNvSpPr>
          <p:nvPr>
            <p:ph type="title"/>
          </p:nvPr>
        </p:nvSpPr>
        <p:spPr>
          <a:xfrm>
            <a:off x="4924020" y="650082"/>
            <a:ext cx="3887788" cy="617934"/>
          </a:xfrm>
          <a:prstGeom prst="rect">
            <a:avLst/>
          </a:prstGeom>
        </p:spPr>
        <p:txBody>
          <a:bodyPr anchor="b"/>
          <a:lstStyle>
            <a:lvl1pPr>
              <a:defRPr sz="2099" b="1">
                <a:solidFill>
                  <a:srgbClr val="002855"/>
                </a:solidFill>
              </a:defRPr>
            </a:lvl1pPr>
          </a:lstStyle>
          <a:p>
            <a:r>
              <a:rPr lang="en-US"/>
              <a:t>Click to edit Master title style</a:t>
            </a:r>
          </a:p>
        </p:txBody>
      </p:sp>
      <p:sp>
        <p:nvSpPr>
          <p:cNvPr id="5" name="Text Placeholder 4">
            <a:extLst>
              <a:ext uri="{FF2B5EF4-FFF2-40B4-BE49-F238E27FC236}">
                <a16:creationId xmlns:a16="http://schemas.microsoft.com/office/drawing/2014/main" id="{BDB0B320-822A-4B40-A304-2B4087B36369}"/>
              </a:ext>
            </a:extLst>
          </p:cNvPr>
          <p:cNvSpPr>
            <a:spLocks noGrp="1"/>
          </p:cNvSpPr>
          <p:nvPr>
            <p:ph type="body" sz="quarter" idx="3"/>
          </p:nvPr>
        </p:nvSpPr>
        <p:spPr>
          <a:xfrm>
            <a:off x="4924020" y="1260872"/>
            <a:ext cx="3887788" cy="408902"/>
          </a:xfrm>
          <a:prstGeom prst="rect">
            <a:avLst/>
          </a:prstGeom>
        </p:spPr>
        <p:txBody>
          <a:bodyPr anchor="b"/>
          <a:lstStyle>
            <a:lvl1pPr marL="0" indent="0">
              <a:buNone/>
              <a:defRPr sz="1499" b="1">
                <a:solidFill>
                  <a:srgbClr val="69B3E7"/>
                </a:solidFill>
                <a:latin typeface="Arial" panose="020B0604020202020204" pitchFamily="34" charset="0"/>
                <a:cs typeface="Arial" panose="020B0604020202020204" pitchFamily="34" charset="0"/>
              </a:defRPr>
            </a:lvl1pPr>
            <a:lvl2pPr marL="342797" indent="0">
              <a:buNone/>
              <a:defRPr sz="1499" b="1"/>
            </a:lvl2pPr>
            <a:lvl3pPr marL="685595" indent="0">
              <a:buNone/>
              <a:defRPr sz="1349" b="1"/>
            </a:lvl3pPr>
            <a:lvl4pPr marL="1028392" indent="0">
              <a:buNone/>
              <a:defRPr sz="1200" b="1"/>
            </a:lvl4pPr>
            <a:lvl5pPr marL="1371188"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6A97445-F9DD-8040-A779-E1FDF578F0DF}"/>
              </a:ext>
            </a:extLst>
          </p:cNvPr>
          <p:cNvSpPr>
            <a:spLocks noGrp="1"/>
          </p:cNvSpPr>
          <p:nvPr>
            <p:ph sz="quarter" idx="4"/>
          </p:nvPr>
        </p:nvSpPr>
        <p:spPr>
          <a:xfrm>
            <a:off x="4924020" y="1878806"/>
            <a:ext cx="3887788" cy="2763441"/>
          </a:xfrm>
          <a:prstGeom prst="rect">
            <a:avLst/>
          </a:prstGeom>
        </p:spPr>
        <p:txBody>
          <a:bodyPr/>
          <a:lstStyle>
            <a:lvl1pPr>
              <a:buClr>
                <a:srgbClr val="D50032"/>
              </a:buClr>
              <a:defRPr sz="1349">
                <a:solidFill>
                  <a:schemeClr val="tx1">
                    <a:lumMod val="65000"/>
                    <a:lumOff val="35000"/>
                  </a:schemeClr>
                </a:solidFill>
              </a:defRPr>
            </a:lvl1pPr>
            <a:lvl2pPr marL="514196" indent="-171398">
              <a:buClr>
                <a:srgbClr val="D50032"/>
              </a:buClr>
              <a:buFont typeface="Courier New" panose="02070309020205020404" pitchFamily="49" charset="0"/>
              <a:buChar char="o"/>
              <a:defRPr sz="1200">
                <a:solidFill>
                  <a:schemeClr val="tx1">
                    <a:lumMod val="65000"/>
                    <a:lumOff val="35000"/>
                  </a:schemeClr>
                </a:solidFill>
              </a:defRPr>
            </a:lvl2pPr>
            <a:lvl3pPr>
              <a:buClr>
                <a:srgbClr val="3E94D2"/>
              </a:buClr>
              <a:defRPr sz="1200">
                <a:solidFill>
                  <a:schemeClr val="tx1">
                    <a:lumMod val="65000"/>
                    <a:lumOff val="35000"/>
                  </a:schemeClr>
                </a:solidFill>
              </a:defRPr>
            </a:lvl3pPr>
            <a:lvl4pPr>
              <a:defRPr sz="1050">
                <a:solidFill>
                  <a:schemeClr val="tx1">
                    <a:lumMod val="65000"/>
                    <a:lumOff val="35000"/>
                  </a:schemeClr>
                </a:solidFill>
              </a:defRPr>
            </a:lvl4pPr>
            <a:lvl5pPr>
              <a:defRPr sz="105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p:txBody>
      </p:sp>
      <p:sp>
        <p:nvSpPr>
          <p:cNvPr id="8" name="Rectangle 7">
            <a:extLst>
              <a:ext uri="{FF2B5EF4-FFF2-40B4-BE49-F238E27FC236}">
                <a16:creationId xmlns:a16="http://schemas.microsoft.com/office/drawing/2014/main" id="{7BC3C413-E2C2-1B4D-8F90-38548A18BB4B}"/>
              </a:ext>
            </a:extLst>
          </p:cNvPr>
          <p:cNvSpPr/>
          <p:nvPr userDrawn="1"/>
        </p:nvSpPr>
        <p:spPr>
          <a:xfrm>
            <a:off x="1" y="3"/>
            <a:ext cx="4571999" cy="5143501"/>
          </a:xfrm>
          <a:prstGeom prst="rect">
            <a:avLst/>
          </a:prstGeom>
          <a:solidFill>
            <a:srgbClr val="00285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49"/>
          </a:p>
        </p:txBody>
      </p:sp>
      <p:sp>
        <p:nvSpPr>
          <p:cNvPr id="11" name="Slide Number Placeholder 1">
            <a:extLst>
              <a:ext uri="{FF2B5EF4-FFF2-40B4-BE49-F238E27FC236}">
                <a16:creationId xmlns:a16="http://schemas.microsoft.com/office/drawing/2014/main" id="{29D0ACEC-3B26-4B4D-A3E6-C82ED8B0649D}"/>
              </a:ext>
            </a:extLst>
          </p:cNvPr>
          <p:cNvSpPr>
            <a:spLocks noGrp="1"/>
          </p:cNvSpPr>
          <p:nvPr>
            <p:ph type="sldNum" sz="quarter" idx="10"/>
          </p:nvPr>
        </p:nvSpPr>
        <p:spPr>
          <a:xfrm>
            <a:off x="6775366" y="4562750"/>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055656B-6699-4F6D-969B-04F8B780445D}" type="slidenum">
              <a:rPr lang="en-US" smtClean="0"/>
              <a:t>‹#›</a:t>
            </a:fld>
            <a:endParaRPr lang="en-US"/>
          </a:p>
        </p:txBody>
      </p:sp>
      <p:pic>
        <p:nvPicPr>
          <p:cNvPr id="12" name="Picture 11" descr="A picture containing drawing&#10;&#10;Description automatically generated">
            <a:extLst>
              <a:ext uri="{FF2B5EF4-FFF2-40B4-BE49-F238E27FC236}">
                <a16:creationId xmlns:a16="http://schemas.microsoft.com/office/drawing/2014/main" id="{8884E5F3-0C77-DC4B-AA1B-672DCA1A7A9A}"/>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33376" y="4331225"/>
            <a:ext cx="3202686" cy="514853"/>
          </a:xfrm>
          <a:prstGeom prst="rect">
            <a:avLst/>
          </a:prstGeom>
        </p:spPr>
      </p:pic>
    </p:spTree>
    <p:extLst>
      <p:ext uri="{BB962C8B-B14F-4D97-AF65-F5344CB8AC3E}">
        <p14:creationId xmlns:p14="http://schemas.microsoft.com/office/powerpoint/2010/main" val="24778497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7DFD0-5E65-4A4B-BEC4-6DEA6465C265}"/>
              </a:ext>
            </a:extLst>
          </p:cNvPr>
          <p:cNvSpPr>
            <a:spLocks noGrp="1"/>
          </p:cNvSpPr>
          <p:nvPr>
            <p:ph type="title"/>
          </p:nvPr>
        </p:nvSpPr>
        <p:spPr>
          <a:xfrm>
            <a:off x="390930" y="650082"/>
            <a:ext cx="3887788" cy="617934"/>
          </a:xfrm>
          <a:prstGeom prst="rect">
            <a:avLst/>
          </a:prstGeom>
        </p:spPr>
        <p:txBody>
          <a:bodyPr anchor="b"/>
          <a:lstStyle>
            <a:lvl1pPr>
              <a:defRPr sz="2099" b="1">
                <a:solidFill>
                  <a:srgbClr val="002855"/>
                </a:solidFill>
              </a:defRPr>
            </a:lvl1pPr>
          </a:lstStyle>
          <a:p>
            <a:r>
              <a:rPr lang="en-US"/>
              <a:t>Click to edit Master title style</a:t>
            </a:r>
          </a:p>
        </p:txBody>
      </p:sp>
      <p:sp>
        <p:nvSpPr>
          <p:cNvPr id="5" name="Text Placeholder 4">
            <a:extLst>
              <a:ext uri="{FF2B5EF4-FFF2-40B4-BE49-F238E27FC236}">
                <a16:creationId xmlns:a16="http://schemas.microsoft.com/office/drawing/2014/main" id="{BDB0B320-822A-4B40-A304-2B4087B36369}"/>
              </a:ext>
            </a:extLst>
          </p:cNvPr>
          <p:cNvSpPr>
            <a:spLocks noGrp="1"/>
          </p:cNvSpPr>
          <p:nvPr>
            <p:ph type="body" sz="quarter" idx="3"/>
          </p:nvPr>
        </p:nvSpPr>
        <p:spPr>
          <a:xfrm>
            <a:off x="390930" y="1260872"/>
            <a:ext cx="3887788" cy="408902"/>
          </a:xfrm>
          <a:prstGeom prst="rect">
            <a:avLst/>
          </a:prstGeom>
        </p:spPr>
        <p:txBody>
          <a:bodyPr anchor="b"/>
          <a:lstStyle>
            <a:lvl1pPr marL="0" indent="0">
              <a:buNone/>
              <a:defRPr sz="1499" b="1">
                <a:solidFill>
                  <a:srgbClr val="69B3E7"/>
                </a:solidFill>
                <a:latin typeface="Arial" panose="020B0604020202020204" pitchFamily="34" charset="0"/>
                <a:cs typeface="Arial" panose="020B0604020202020204" pitchFamily="34" charset="0"/>
              </a:defRPr>
            </a:lvl1pPr>
            <a:lvl2pPr marL="342797" indent="0">
              <a:buNone/>
              <a:defRPr sz="1499" b="1"/>
            </a:lvl2pPr>
            <a:lvl3pPr marL="685595" indent="0">
              <a:buNone/>
              <a:defRPr sz="1349" b="1"/>
            </a:lvl3pPr>
            <a:lvl4pPr marL="1028392" indent="0">
              <a:buNone/>
              <a:defRPr sz="1200" b="1"/>
            </a:lvl4pPr>
            <a:lvl5pPr marL="1371188"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6A97445-F9DD-8040-A779-E1FDF578F0DF}"/>
              </a:ext>
            </a:extLst>
          </p:cNvPr>
          <p:cNvSpPr>
            <a:spLocks noGrp="1"/>
          </p:cNvSpPr>
          <p:nvPr>
            <p:ph sz="quarter" idx="4"/>
          </p:nvPr>
        </p:nvSpPr>
        <p:spPr>
          <a:xfrm>
            <a:off x="390930" y="1878807"/>
            <a:ext cx="3887788" cy="2428018"/>
          </a:xfrm>
          <a:prstGeom prst="rect">
            <a:avLst/>
          </a:prstGeom>
        </p:spPr>
        <p:txBody>
          <a:bodyPr/>
          <a:lstStyle>
            <a:lvl1pPr>
              <a:buClr>
                <a:srgbClr val="D50032"/>
              </a:buClr>
              <a:defRPr sz="1349">
                <a:solidFill>
                  <a:schemeClr val="tx1">
                    <a:lumMod val="65000"/>
                    <a:lumOff val="35000"/>
                  </a:schemeClr>
                </a:solidFill>
              </a:defRPr>
            </a:lvl1pPr>
            <a:lvl2pPr marL="514196" indent="-171398">
              <a:buClr>
                <a:srgbClr val="D50032"/>
              </a:buClr>
              <a:buFont typeface="Courier New" panose="02070309020205020404" pitchFamily="49" charset="0"/>
              <a:buChar char="o"/>
              <a:defRPr sz="1200">
                <a:solidFill>
                  <a:schemeClr val="tx1">
                    <a:lumMod val="65000"/>
                    <a:lumOff val="35000"/>
                  </a:schemeClr>
                </a:solidFill>
              </a:defRPr>
            </a:lvl2pPr>
            <a:lvl3pPr>
              <a:buClr>
                <a:srgbClr val="3E94D2"/>
              </a:buClr>
              <a:defRPr sz="1200">
                <a:solidFill>
                  <a:schemeClr val="tx1">
                    <a:lumMod val="65000"/>
                    <a:lumOff val="35000"/>
                  </a:schemeClr>
                </a:solidFill>
              </a:defRPr>
            </a:lvl3pPr>
            <a:lvl4pPr>
              <a:defRPr sz="1050">
                <a:solidFill>
                  <a:schemeClr val="tx1">
                    <a:lumMod val="65000"/>
                    <a:lumOff val="35000"/>
                  </a:schemeClr>
                </a:solidFill>
              </a:defRPr>
            </a:lvl4pPr>
            <a:lvl5pPr>
              <a:defRPr sz="105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p:txBody>
      </p:sp>
      <p:sp>
        <p:nvSpPr>
          <p:cNvPr id="8" name="Rectangle 7">
            <a:extLst>
              <a:ext uri="{FF2B5EF4-FFF2-40B4-BE49-F238E27FC236}">
                <a16:creationId xmlns:a16="http://schemas.microsoft.com/office/drawing/2014/main" id="{7BC3C413-E2C2-1B4D-8F90-38548A18BB4B}"/>
              </a:ext>
            </a:extLst>
          </p:cNvPr>
          <p:cNvSpPr/>
          <p:nvPr userDrawn="1"/>
        </p:nvSpPr>
        <p:spPr>
          <a:xfrm>
            <a:off x="4581913" y="3"/>
            <a:ext cx="4571999" cy="5143501"/>
          </a:xfrm>
          <a:prstGeom prst="rect">
            <a:avLst/>
          </a:prstGeom>
          <a:solidFill>
            <a:srgbClr val="00285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49"/>
          </a:p>
        </p:txBody>
      </p:sp>
      <p:sp>
        <p:nvSpPr>
          <p:cNvPr id="11" name="Slide Number Placeholder 1">
            <a:extLst>
              <a:ext uri="{FF2B5EF4-FFF2-40B4-BE49-F238E27FC236}">
                <a16:creationId xmlns:a16="http://schemas.microsoft.com/office/drawing/2014/main" id="{29D0ACEC-3B26-4B4D-A3E6-C82ED8B0649D}"/>
              </a:ext>
            </a:extLst>
          </p:cNvPr>
          <p:cNvSpPr>
            <a:spLocks noGrp="1"/>
          </p:cNvSpPr>
          <p:nvPr>
            <p:ph type="sldNum" sz="quarter" idx="10"/>
          </p:nvPr>
        </p:nvSpPr>
        <p:spPr>
          <a:xfrm>
            <a:off x="6775366" y="4562750"/>
            <a:ext cx="2057400" cy="273844"/>
          </a:xfrm>
          <a:prstGeom prst="rect">
            <a:avLst/>
          </a:prstGeom>
        </p:spPr>
        <p:txBody>
          <a:bodyPr vert="horz" lIns="91440" tIns="45720" rIns="91440" bIns="45720" rtlCol="0" anchor="ctr"/>
          <a:lstStyle>
            <a:lvl1pPr algn="r">
              <a:defRPr sz="900">
                <a:solidFill>
                  <a:schemeClr val="bg1"/>
                </a:solidFill>
              </a:defRPr>
            </a:lvl1pPr>
          </a:lstStyle>
          <a:p>
            <a:fld id="{3055656B-6699-4F6D-969B-04F8B780445D}" type="slidenum">
              <a:rPr lang="en-US" smtClean="0"/>
              <a:pPr/>
              <a:t>‹#›</a:t>
            </a:fld>
            <a:endParaRPr lang="en-US"/>
          </a:p>
        </p:txBody>
      </p:sp>
    </p:spTree>
    <p:extLst>
      <p:ext uri="{BB962C8B-B14F-4D97-AF65-F5344CB8AC3E}">
        <p14:creationId xmlns:p14="http://schemas.microsoft.com/office/powerpoint/2010/main" val="2873517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4" name="Google Shape;92;p13">
            <a:extLst>
              <a:ext uri="{FF2B5EF4-FFF2-40B4-BE49-F238E27FC236}">
                <a16:creationId xmlns:a16="http://schemas.microsoft.com/office/drawing/2014/main" id="{8D255D2B-9B5E-1048-82B5-8FBC26C80EE2}"/>
              </a:ext>
            </a:extLst>
          </p:cNvPr>
          <p:cNvSpPr/>
          <p:nvPr userDrawn="1"/>
        </p:nvSpPr>
        <p:spPr>
          <a:xfrm>
            <a:off x="0" y="-5925"/>
            <a:ext cx="9144000" cy="5149500"/>
          </a:xfrm>
          <a:prstGeom prst="frame">
            <a:avLst>
              <a:gd name="adj1" fmla="val 5041"/>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3;p6">
            <a:extLst>
              <a:ext uri="{FF2B5EF4-FFF2-40B4-BE49-F238E27FC236}">
                <a16:creationId xmlns:a16="http://schemas.microsoft.com/office/drawing/2014/main" id="{99BBE249-5868-3C44-A391-3979C61D2BB4}"/>
              </a:ext>
            </a:extLst>
          </p:cNvPr>
          <p:cNvSpPr txBox="1">
            <a:spLocks noGrp="1"/>
          </p:cNvSpPr>
          <p:nvPr>
            <p:ph type="body" idx="1"/>
          </p:nvPr>
        </p:nvSpPr>
        <p:spPr>
          <a:xfrm>
            <a:off x="2725800" y="2588603"/>
            <a:ext cx="3692400" cy="569799"/>
          </a:xfrm>
          <a:prstGeom prst="rect">
            <a:avLst/>
          </a:prstGeom>
        </p:spPr>
        <p:txBody>
          <a:bodyPr spcFirstLastPara="1" wrap="square" lIns="91425" tIns="91425" rIns="91425" bIns="91425" anchor="t" anchorCtr="0"/>
          <a:lstStyle>
            <a:lvl1pPr marL="114300" lvl="0" indent="0" algn="ctr" rtl="0">
              <a:spcBef>
                <a:spcPts val="600"/>
              </a:spcBef>
              <a:spcAft>
                <a:spcPts val="0"/>
              </a:spcAft>
              <a:buClr>
                <a:schemeClr val="accent2"/>
              </a:buClr>
              <a:buSzPts val="1800"/>
              <a:buFontTx/>
              <a:buNone/>
              <a:defRPr b="0" i="0">
                <a:solidFill>
                  <a:schemeClr val="accent6"/>
                </a:solidFill>
                <a:latin typeface="Arial Regular"/>
              </a:defRPr>
            </a:lvl1pPr>
            <a:lvl2pPr marL="914400" lvl="1" indent="-342900" rtl="0">
              <a:spcBef>
                <a:spcPts val="0"/>
              </a:spcBef>
              <a:spcAft>
                <a:spcPts val="0"/>
              </a:spcAft>
              <a:buClr>
                <a:srgbClr val="FFFFFF"/>
              </a:buClr>
              <a:buSzPts val="1800"/>
              <a:buChar char="▪"/>
              <a:defRPr>
                <a:solidFill>
                  <a:srgbClr val="FFFFFF"/>
                </a:solidFill>
              </a:defRPr>
            </a:lvl2pPr>
            <a:lvl3pPr marL="1371600" lvl="2" indent="-342900" rtl="0">
              <a:spcBef>
                <a:spcPts val="0"/>
              </a:spcBef>
              <a:spcAft>
                <a:spcPts val="0"/>
              </a:spcAft>
              <a:buClr>
                <a:srgbClr val="FFFFFF"/>
              </a:buClr>
              <a:buSzPts val="1800"/>
              <a:buChar char="▫"/>
              <a:defRPr>
                <a:solidFill>
                  <a:srgbClr val="FFFFFF"/>
                </a:solidFill>
              </a:defRPr>
            </a:lvl3pPr>
            <a:lvl4pPr marL="1828800" lvl="3" indent="-342900" rtl="0">
              <a:spcBef>
                <a:spcPts val="0"/>
              </a:spcBef>
              <a:spcAft>
                <a:spcPts val="0"/>
              </a:spcAft>
              <a:buClr>
                <a:srgbClr val="FFFFFF"/>
              </a:buClr>
              <a:buSzPts val="1800"/>
              <a:buChar char="▪"/>
              <a:defRPr>
                <a:solidFill>
                  <a:srgbClr val="FFFFFF"/>
                </a:solidFill>
              </a:defRPr>
            </a:lvl4pPr>
            <a:lvl5pPr marL="2286000" lvl="4" indent="-342900" rtl="0">
              <a:spcBef>
                <a:spcPts val="0"/>
              </a:spcBef>
              <a:spcAft>
                <a:spcPts val="0"/>
              </a:spcAft>
              <a:buClr>
                <a:srgbClr val="FFFFFF"/>
              </a:buClr>
              <a:buSzPts val="1800"/>
              <a:buChar char="▫"/>
              <a:defRPr>
                <a:solidFill>
                  <a:srgbClr val="FFFFFF"/>
                </a:solidFill>
              </a:defRPr>
            </a:lvl5pPr>
            <a:lvl6pPr marL="2743200" lvl="5" indent="-342900" rtl="0">
              <a:spcBef>
                <a:spcPts val="0"/>
              </a:spcBef>
              <a:spcAft>
                <a:spcPts val="0"/>
              </a:spcAft>
              <a:buClr>
                <a:srgbClr val="FFFFFF"/>
              </a:buClr>
              <a:buSzPts val="1800"/>
              <a:buChar char="▪"/>
              <a:defRPr>
                <a:solidFill>
                  <a:srgbClr val="FFFFFF"/>
                </a:solidFill>
              </a:defRPr>
            </a:lvl6pPr>
            <a:lvl7pPr marL="3200400" lvl="6" indent="-342900" rtl="0">
              <a:spcBef>
                <a:spcPts val="0"/>
              </a:spcBef>
              <a:spcAft>
                <a:spcPts val="0"/>
              </a:spcAft>
              <a:buClr>
                <a:srgbClr val="FFFFFF"/>
              </a:buClr>
              <a:buSzPts val="1800"/>
              <a:buChar char="▫"/>
              <a:defRPr>
                <a:solidFill>
                  <a:srgbClr val="FFFFFF"/>
                </a:solidFill>
              </a:defRPr>
            </a:lvl7pPr>
            <a:lvl8pPr marL="3657600" lvl="7" indent="-342900" rtl="0">
              <a:spcBef>
                <a:spcPts val="0"/>
              </a:spcBef>
              <a:spcAft>
                <a:spcPts val="0"/>
              </a:spcAft>
              <a:buClr>
                <a:srgbClr val="FFFFFF"/>
              </a:buClr>
              <a:buSzPts val="1800"/>
              <a:buChar char="▪"/>
              <a:defRPr>
                <a:solidFill>
                  <a:srgbClr val="FFFFFF"/>
                </a:solidFill>
              </a:defRPr>
            </a:lvl8pPr>
            <a:lvl9pPr marL="4114800" lvl="8" indent="-342900" rtl="0">
              <a:spcBef>
                <a:spcPts val="0"/>
              </a:spcBef>
              <a:spcAft>
                <a:spcPts val="0"/>
              </a:spcAft>
              <a:buClr>
                <a:srgbClr val="FFFFFF"/>
              </a:buClr>
              <a:buSzPts val="1800"/>
              <a:buChar char="▫"/>
              <a:defRPr>
                <a:solidFill>
                  <a:srgbClr val="FFFFFF"/>
                </a:solidFill>
              </a:defRPr>
            </a:lvl9pPr>
          </a:lstStyle>
          <a:p>
            <a:pPr lvl="0"/>
            <a:r>
              <a:rPr lang="en-US"/>
              <a:t>Edit Master text styles</a:t>
            </a:r>
          </a:p>
        </p:txBody>
      </p:sp>
      <p:sp>
        <p:nvSpPr>
          <p:cNvPr id="9" name="Google Shape;43;p6">
            <a:extLst>
              <a:ext uri="{FF2B5EF4-FFF2-40B4-BE49-F238E27FC236}">
                <a16:creationId xmlns:a16="http://schemas.microsoft.com/office/drawing/2014/main" id="{5E07BCDF-6966-904A-BFBA-DE1D9B990B79}"/>
              </a:ext>
            </a:extLst>
          </p:cNvPr>
          <p:cNvSpPr txBox="1">
            <a:spLocks noGrp="1"/>
          </p:cNvSpPr>
          <p:nvPr>
            <p:ph type="body" idx="10"/>
          </p:nvPr>
        </p:nvSpPr>
        <p:spPr>
          <a:xfrm>
            <a:off x="1393371" y="3866089"/>
            <a:ext cx="6357257" cy="569799"/>
          </a:xfrm>
          <a:prstGeom prst="rect">
            <a:avLst/>
          </a:prstGeom>
          <a:ln>
            <a:noFill/>
          </a:ln>
        </p:spPr>
        <p:txBody>
          <a:bodyPr spcFirstLastPara="1" wrap="square" lIns="91425" tIns="91425" rIns="91425" bIns="91425" anchor="t" anchorCtr="0"/>
          <a:lstStyle>
            <a:lvl1pPr marL="114300" lvl="0" indent="0" algn="ctr" rtl="0">
              <a:spcBef>
                <a:spcPts val="600"/>
              </a:spcBef>
              <a:spcAft>
                <a:spcPts val="0"/>
              </a:spcAft>
              <a:buClr>
                <a:schemeClr val="accent2"/>
              </a:buClr>
              <a:buSzPts val="1800"/>
              <a:buFontTx/>
              <a:buNone/>
              <a:defRPr b="0" i="0">
                <a:solidFill>
                  <a:schemeClr val="tx1"/>
                </a:solidFill>
                <a:latin typeface="Arial Regular"/>
              </a:defRPr>
            </a:lvl1pPr>
            <a:lvl2pPr marL="914400" lvl="1" indent="-342900" rtl="0">
              <a:spcBef>
                <a:spcPts val="0"/>
              </a:spcBef>
              <a:spcAft>
                <a:spcPts val="0"/>
              </a:spcAft>
              <a:buClr>
                <a:srgbClr val="FFFFFF"/>
              </a:buClr>
              <a:buSzPts val="1800"/>
              <a:buChar char="▪"/>
              <a:defRPr>
                <a:solidFill>
                  <a:srgbClr val="FFFFFF"/>
                </a:solidFill>
              </a:defRPr>
            </a:lvl2pPr>
            <a:lvl3pPr marL="1371600" lvl="2" indent="-342900" rtl="0">
              <a:spcBef>
                <a:spcPts val="0"/>
              </a:spcBef>
              <a:spcAft>
                <a:spcPts val="0"/>
              </a:spcAft>
              <a:buClr>
                <a:srgbClr val="FFFFFF"/>
              </a:buClr>
              <a:buSzPts val="1800"/>
              <a:buChar char="▫"/>
              <a:defRPr>
                <a:solidFill>
                  <a:srgbClr val="FFFFFF"/>
                </a:solidFill>
              </a:defRPr>
            </a:lvl3pPr>
            <a:lvl4pPr marL="1828800" lvl="3" indent="-342900" rtl="0">
              <a:spcBef>
                <a:spcPts val="0"/>
              </a:spcBef>
              <a:spcAft>
                <a:spcPts val="0"/>
              </a:spcAft>
              <a:buClr>
                <a:srgbClr val="FFFFFF"/>
              </a:buClr>
              <a:buSzPts val="1800"/>
              <a:buChar char="▪"/>
              <a:defRPr>
                <a:solidFill>
                  <a:srgbClr val="FFFFFF"/>
                </a:solidFill>
              </a:defRPr>
            </a:lvl4pPr>
            <a:lvl5pPr marL="2286000" lvl="4" indent="-342900" rtl="0">
              <a:spcBef>
                <a:spcPts val="0"/>
              </a:spcBef>
              <a:spcAft>
                <a:spcPts val="0"/>
              </a:spcAft>
              <a:buClr>
                <a:srgbClr val="FFFFFF"/>
              </a:buClr>
              <a:buSzPts val="1800"/>
              <a:buChar char="▫"/>
              <a:defRPr>
                <a:solidFill>
                  <a:srgbClr val="FFFFFF"/>
                </a:solidFill>
              </a:defRPr>
            </a:lvl5pPr>
            <a:lvl6pPr marL="2743200" lvl="5" indent="-342900" rtl="0">
              <a:spcBef>
                <a:spcPts val="0"/>
              </a:spcBef>
              <a:spcAft>
                <a:spcPts val="0"/>
              </a:spcAft>
              <a:buClr>
                <a:srgbClr val="FFFFFF"/>
              </a:buClr>
              <a:buSzPts val="1800"/>
              <a:buChar char="▪"/>
              <a:defRPr>
                <a:solidFill>
                  <a:srgbClr val="FFFFFF"/>
                </a:solidFill>
              </a:defRPr>
            </a:lvl6pPr>
            <a:lvl7pPr marL="3200400" lvl="6" indent="-342900" rtl="0">
              <a:spcBef>
                <a:spcPts val="0"/>
              </a:spcBef>
              <a:spcAft>
                <a:spcPts val="0"/>
              </a:spcAft>
              <a:buClr>
                <a:srgbClr val="FFFFFF"/>
              </a:buClr>
              <a:buSzPts val="1800"/>
              <a:buChar char="▫"/>
              <a:defRPr>
                <a:solidFill>
                  <a:srgbClr val="FFFFFF"/>
                </a:solidFill>
              </a:defRPr>
            </a:lvl7pPr>
            <a:lvl8pPr marL="3657600" lvl="7" indent="-342900" rtl="0">
              <a:spcBef>
                <a:spcPts val="0"/>
              </a:spcBef>
              <a:spcAft>
                <a:spcPts val="0"/>
              </a:spcAft>
              <a:buClr>
                <a:srgbClr val="FFFFFF"/>
              </a:buClr>
              <a:buSzPts val="1800"/>
              <a:buChar char="▪"/>
              <a:defRPr>
                <a:solidFill>
                  <a:srgbClr val="FFFFFF"/>
                </a:solidFill>
              </a:defRPr>
            </a:lvl8pPr>
            <a:lvl9pPr marL="4114800" lvl="8" indent="-342900" rtl="0">
              <a:spcBef>
                <a:spcPts val="0"/>
              </a:spcBef>
              <a:spcAft>
                <a:spcPts val="0"/>
              </a:spcAft>
              <a:buClr>
                <a:srgbClr val="FFFFFF"/>
              </a:buClr>
              <a:buSzPts val="1800"/>
              <a:buChar char="▫"/>
              <a:defRPr>
                <a:solidFill>
                  <a:srgbClr val="FFFFFF"/>
                </a:solidFill>
              </a:defRPr>
            </a:lvl9pPr>
          </a:lstStyle>
          <a:p>
            <a:pPr lvl="0"/>
            <a:r>
              <a:rPr lang="en-US"/>
              <a:t>Edit Master text styles</a:t>
            </a:r>
          </a:p>
        </p:txBody>
      </p:sp>
      <p:sp>
        <p:nvSpPr>
          <p:cNvPr id="11" name="Google Shape;77;p10">
            <a:extLst>
              <a:ext uri="{FF2B5EF4-FFF2-40B4-BE49-F238E27FC236}">
                <a16:creationId xmlns:a16="http://schemas.microsoft.com/office/drawing/2014/main" id="{FAE2244A-7815-874A-9298-F2D9D56DEE61}"/>
              </a:ext>
            </a:extLst>
          </p:cNvPr>
          <p:cNvSpPr txBox="1">
            <a:spLocks noGrp="1"/>
          </p:cNvSpPr>
          <p:nvPr>
            <p:ph type="title"/>
          </p:nvPr>
        </p:nvSpPr>
        <p:spPr>
          <a:xfrm>
            <a:off x="3498299" y="1433997"/>
            <a:ext cx="2147400" cy="674700"/>
          </a:xfrm>
          <a:prstGeom prst="rect">
            <a:avLst/>
          </a:prstGeom>
        </p:spPr>
        <p:txBody>
          <a:bodyPr spcFirstLastPara="1" wrap="square" lIns="91425" tIns="91425" rIns="91425" bIns="91425" anchor="b" anchorCtr="0"/>
          <a:lstStyle>
            <a:lvl1pPr lvl="0" algn="ctr" rtl="0">
              <a:spcBef>
                <a:spcPts val="0"/>
              </a:spcBef>
              <a:spcAft>
                <a:spcPts val="0"/>
              </a:spcAft>
              <a:buSzPts val="1400"/>
              <a:buNone/>
              <a:defRPr sz="2000" b="1" i="0">
                <a:solidFill>
                  <a:schemeClr val="accent1"/>
                </a:solidFill>
                <a:latin typeface="+mj-l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3571308272"/>
      </p:ext>
    </p:extLst>
  </p:cSld>
  <p:clrMapOvr>
    <a:masterClrMapping/>
  </p:clrMapOvr>
  <p:transition>
    <p:fade thruBlk="1"/>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_Picture &amp;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F5D5967-6B9A-5C40-8C14-F4548E4D5B02}"/>
              </a:ext>
            </a:extLst>
          </p:cNvPr>
          <p:cNvSpPr>
            <a:spLocks noGrp="1"/>
          </p:cNvSpPr>
          <p:nvPr>
            <p:ph type="title"/>
          </p:nvPr>
        </p:nvSpPr>
        <p:spPr>
          <a:xfrm>
            <a:off x="628651" y="273846"/>
            <a:ext cx="7886700" cy="664204"/>
          </a:xfrm>
          <a:prstGeom prst="rect">
            <a:avLst/>
          </a:prstGeom>
        </p:spPr>
        <p:txBody>
          <a:bodyPr anchor="b"/>
          <a:lstStyle>
            <a:lvl1pPr>
              <a:defRPr sz="2099" b="1">
                <a:solidFill>
                  <a:srgbClr val="002855"/>
                </a:solidFill>
              </a:defRPr>
            </a:lvl1pPr>
          </a:lstStyle>
          <a:p>
            <a:r>
              <a:rPr lang="en-US"/>
              <a:t>Click to edit Master title style</a:t>
            </a:r>
          </a:p>
        </p:txBody>
      </p:sp>
      <p:sp>
        <p:nvSpPr>
          <p:cNvPr id="9" name="Slide Number Placeholder 1">
            <a:extLst>
              <a:ext uri="{FF2B5EF4-FFF2-40B4-BE49-F238E27FC236}">
                <a16:creationId xmlns:a16="http://schemas.microsoft.com/office/drawing/2014/main" id="{53883048-F191-7E4E-9D6F-A3B7F7D817DA}"/>
              </a:ext>
            </a:extLst>
          </p:cNvPr>
          <p:cNvSpPr txBox="1">
            <a:spLocks/>
          </p:cNvSpPr>
          <p:nvPr userDrawn="1"/>
        </p:nvSpPr>
        <p:spPr>
          <a:xfrm>
            <a:off x="6887791" y="4708902"/>
            <a:ext cx="2057400" cy="273844"/>
          </a:xfrm>
          <a:prstGeom prst="rect">
            <a:avLst/>
          </a:prstGeom>
        </p:spPr>
        <p:txBody>
          <a:bodyPr vert="horz" lIns="68562" tIns="34281" rIns="68562" bIns="34281"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055656B-6699-4F6D-969B-04F8B780445D}" type="slidenum">
              <a:rPr lang="en-US" sz="900" smtClean="0"/>
              <a:pPr/>
              <a:t>‹#›</a:t>
            </a:fld>
            <a:endParaRPr lang="en-US" sz="900"/>
          </a:p>
        </p:txBody>
      </p:sp>
      <p:sp>
        <p:nvSpPr>
          <p:cNvPr id="10" name="Text Placeholder 2">
            <a:extLst>
              <a:ext uri="{FF2B5EF4-FFF2-40B4-BE49-F238E27FC236}">
                <a16:creationId xmlns:a16="http://schemas.microsoft.com/office/drawing/2014/main" id="{8591940D-9374-C341-843E-0E263C63C3A6}"/>
              </a:ext>
            </a:extLst>
          </p:cNvPr>
          <p:cNvSpPr>
            <a:spLocks noGrp="1"/>
          </p:cNvSpPr>
          <p:nvPr>
            <p:ph idx="12" hasCustomPrompt="1"/>
          </p:nvPr>
        </p:nvSpPr>
        <p:spPr>
          <a:xfrm>
            <a:off x="682566" y="1408492"/>
            <a:ext cx="3771900" cy="2537222"/>
          </a:xfrm>
          <a:prstGeom prst="rect">
            <a:avLst/>
          </a:prstGeom>
        </p:spPr>
        <p:txBody>
          <a:bodyPr vert="horz" lIns="91440" tIns="45720" rIns="91440" bIns="45720" rtlCol="0">
            <a:normAutofit/>
          </a:bodyPr>
          <a:lstStyle>
            <a:lvl1pPr marL="172585" indent="-172585">
              <a:buClr>
                <a:srgbClr val="D50032"/>
              </a:buClr>
              <a:buFont typeface="Arial" charset="0"/>
              <a:buChar char="•"/>
              <a:tabLst/>
              <a:defRPr sz="1349" baseline="0">
                <a:solidFill>
                  <a:srgbClr val="6D6E71"/>
                </a:solidFill>
              </a:defRPr>
            </a:lvl1pPr>
            <a:lvl2pPr marL="514183" indent="-171394">
              <a:buClr>
                <a:srgbClr val="D50032"/>
              </a:buClr>
              <a:buFont typeface="Courier New" panose="02070309020205020404" pitchFamily="49" charset="0"/>
              <a:buChar char="o"/>
              <a:tabLst/>
              <a:defRPr sz="1200" baseline="0">
                <a:solidFill>
                  <a:srgbClr val="6D6E71"/>
                </a:solidFill>
              </a:defRPr>
            </a:lvl2pPr>
            <a:lvl3pPr marL="861733" indent="-176156">
              <a:buClr>
                <a:srgbClr val="3E94D2"/>
              </a:buClr>
              <a:buFont typeface="Arial" charset="0"/>
              <a:buChar char="•"/>
              <a:tabLst/>
              <a:defRPr sz="1200" baseline="0">
                <a:solidFill>
                  <a:srgbClr val="6D6E71"/>
                </a:solidFill>
              </a:defRPr>
            </a:lvl3pPr>
            <a:lvl4pPr marL="1203332" indent="-174965">
              <a:buClr>
                <a:srgbClr val="3E94D2"/>
              </a:buClr>
              <a:buFont typeface="Courier New" panose="02070309020205020404" pitchFamily="49" charset="0"/>
              <a:buChar char="o"/>
              <a:tabLst/>
              <a:defRPr sz="1200" baseline="0">
                <a:solidFill>
                  <a:srgbClr val="6D6E71"/>
                </a:solidFill>
              </a:defRPr>
            </a:lvl4pPr>
            <a:lvl5pPr marL="1544929" indent="-173774">
              <a:buClr>
                <a:srgbClr val="3E94D2"/>
              </a:buClr>
              <a:buFont typeface="Arial" charset="0"/>
              <a:buChar char="•"/>
              <a:tabLst/>
              <a:defRPr sz="1799">
                <a:solidFill>
                  <a:srgbClr val="6D6E71"/>
                </a:solidFill>
              </a:defRPr>
            </a:lvl5pPr>
          </a:lstStyle>
          <a:p>
            <a:pPr lvl="0"/>
            <a:r>
              <a:rPr lang="en-US"/>
              <a:t>Click to add text</a:t>
            </a:r>
          </a:p>
          <a:p>
            <a:pPr lvl="1"/>
            <a:r>
              <a:rPr lang="en-US"/>
              <a:t>Second level</a:t>
            </a:r>
          </a:p>
          <a:p>
            <a:pPr lvl="2"/>
            <a:r>
              <a:rPr lang="en-US"/>
              <a:t>Third level</a:t>
            </a:r>
          </a:p>
          <a:p>
            <a:pPr lvl="3"/>
            <a:r>
              <a:rPr lang="en-US"/>
              <a:t>Fourth level</a:t>
            </a:r>
          </a:p>
          <a:p>
            <a:pPr lvl="1"/>
            <a:endParaRPr lang="en-US"/>
          </a:p>
        </p:txBody>
      </p:sp>
      <p:sp>
        <p:nvSpPr>
          <p:cNvPr id="11" name="Text Placeholder 2">
            <a:extLst>
              <a:ext uri="{FF2B5EF4-FFF2-40B4-BE49-F238E27FC236}">
                <a16:creationId xmlns:a16="http://schemas.microsoft.com/office/drawing/2014/main" id="{60A43D03-AC82-D34B-833B-AFD6B35C68C9}"/>
              </a:ext>
            </a:extLst>
          </p:cNvPr>
          <p:cNvSpPr>
            <a:spLocks noGrp="1"/>
          </p:cNvSpPr>
          <p:nvPr>
            <p:ph idx="13" hasCustomPrompt="1"/>
          </p:nvPr>
        </p:nvSpPr>
        <p:spPr>
          <a:xfrm>
            <a:off x="4751333" y="1408492"/>
            <a:ext cx="3771900" cy="2537222"/>
          </a:xfrm>
          <a:prstGeom prst="rect">
            <a:avLst/>
          </a:prstGeom>
        </p:spPr>
        <p:txBody>
          <a:bodyPr vert="horz" lIns="91440" tIns="45720" rIns="91440" bIns="45720" rtlCol="0">
            <a:normAutofit/>
          </a:bodyPr>
          <a:lstStyle>
            <a:lvl1pPr marL="172585" indent="-172585">
              <a:buClr>
                <a:srgbClr val="D50032"/>
              </a:buClr>
              <a:buFont typeface="Arial" charset="0"/>
              <a:buChar char="•"/>
              <a:tabLst/>
              <a:defRPr sz="1349" baseline="0">
                <a:solidFill>
                  <a:srgbClr val="6D6E71"/>
                </a:solidFill>
              </a:defRPr>
            </a:lvl1pPr>
            <a:lvl2pPr marL="514183" indent="-171394">
              <a:buClr>
                <a:srgbClr val="D50032"/>
              </a:buClr>
              <a:buFont typeface="Courier New" panose="02070309020205020404" pitchFamily="49" charset="0"/>
              <a:buChar char="o"/>
              <a:tabLst/>
              <a:defRPr sz="1200">
                <a:solidFill>
                  <a:srgbClr val="6D6E71"/>
                </a:solidFill>
              </a:defRPr>
            </a:lvl2pPr>
            <a:lvl3pPr marL="861733" indent="-176156">
              <a:buClr>
                <a:srgbClr val="3E94D2"/>
              </a:buClr>
              <a:buFont typeface="Arial" charset="0"/>
              <a:buChar char="•"/>
              <a:tabLst/>
              <a:defRPr sz="1200" baseline="0">
                <a:solidFill>
                  <a:srgbClr val="6D6E71"/>
                </a:solidFill>
              </a:defRPr>
            </a:lvl3pPr>
            <a:lvl4pPr marL="1203332" indent="-174965">
              <a:buClr>
                <a:srgbClr val="3E94D2"/>
              </a:buClr>
              <a:buFont typeface="Courier New" panose="02070309020205020404" pitchFamily="49" charset="0"/>
              <a:buChar char="o"/>
              <a:tabLst/>
              <a:defRPr sz="1200" baseline="0">
                <a:solidFill>
                  <a:srgbClr val="6D6E71"/>
                </a:solidFill>
              </a:defRPr>
            </a:lvl4pPr>
            <a:lvl5pPr marL="1544929" indent="-173774">
              <a:buClr>
                <a:srgbClr val="3E94D2"/>
              </a:buClr>
              <a:buFont typeface="Arial" charset="0"/>
              <a:buChar char="•"/>
              <a:tabLst/>
              <a:defRPr sz="1799">
                <a:solidFill>
                  <a:srgbClr val="6D6E71"/>
                </a:solidFill>
              </a:defRPr>
            </a:lvl5pPr>
          </a:lstStyle>
          <a:p>
            <a:pPr lvl="0"/>
            <a:r>
              <a:rPr lang="en-US"/>
              <a:t>Click to add text</a:t>
            </a:r>
          </a:p>
          <a:p>
            <a:pPr lvl="1"/>
            <a:r>
              <a:rPr lang="en-US"/>
              <a:t>Second level</a:t>
            </a:r>
          </a:p>
          <a:p>
            <a:pPr lvl="2"/>
            <a:r>
              <a:rPr lang="en-US" sz="1200"/>
              <a:t>Third level</a:t>
            </a:r>
          </a:p>
          <a:p>
            <a:pPr lvl="3"/>
            <a:r>
              <a:rPr lang="en-US"/>
              <a:t>Fourth level</a:t>
            </a:r>
          </a:p>
          <a:p>
            <a:pPr lvl="2"/>
            <a:endParaRPr lang="en-US"/>
          </a:p>
        </p:txBody>
      </p:sp>
      <p:cxnSp>
        <p:nvCxnSpPr>
          <p:cNvPr id="12" name="Straight Connector 11">
            <a:extLst>
              <a:ext uri="{FF2B5EF4-FFF2-40B4-BE49-F238E27FC236}">
                <a16:creationId xmlns:a16="http://schemas.microsoft.com/office/drawing/2014/main" id="{0056CE0A-D00F-AF46-804A-E38C64F3E36C}"/>
              </a:ext>
            </a:extLst>
          </p:cNvPr>
          <p:cNvCxnSpPr>
            <a:cxnSpLocks/>
          </p:cNvCxnSpPr>
          <p:nvPr userDrawn="1"/>
        </p:nvCxnSpPr>
        <p:spPr>
          <a:xfrm flipH="1">
            <a:off x="683830" y="1152875"/>
            <a:ext cx="658368" cy="0"/>
          </a:xfrm>
          <a:prstGeom prst="line">
            <a:avLst/>
          </a:prstGeom>
          <a:ln w="28575">
            <a:solidFill>
              <a:srgbClr val="69B3E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20117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Text">
    <p:spTree>
      <p:nvGrpSpPr>
        <p:cNvPr id="1" name=""/>
        <p:cNvGrpSpPr/>
        <p:nvPr/>
      </p:nvGrpSpPr>
      <p:grpSpPr>
        <a:xfrm>
          <a:off x="0" y="0"/>
          <a:ext cx="0" cy="0"/>
          <a:chOff x="0" y="0"/>
          <a:chExt cx="0" cy="0"/>
        </a:xfrm>
      </p:grpSpPr>
      <p:sp>
        <p:nvSpPr>
          <p:cNvPr id="5" name="Text Placeholder 2"/>
          <p:cNvSpPr>
            <a:spLocks noGrp="1"/>
          </p:cNvSpPr>
          <p:nvPr>
            <p:ph idx="1" hasCustomPrompt="1"/>
          </p:nvPr>
        </p:nvSpPr>
        <p:spPr>
          <a:xfrm>
            <a:off x="683829" y="1408492"/>
            <a:ext cx="7831521" cy="2537222"/>
          </a:xfrm>
          <a:prstGeom prst="rect">
            <a:avLst/>
          </a:prstGeom>
        </p:spPr>
        <p:txBody>
          <a:bodyPr vert="horz" lIns="91440" tIns="45720" rIns="91440" bIns="45720" rtlCol="0">
            <a:normAutofit/>
          </a:bodyPr>
          <a:lstStyle>
            <a:lvl1pPr marL="172585" indent="-172585">
              <a:buClr>
                <a:srgbClr val="D50032"/>
              </a:buClr>
              <a:buFont typeface="Arial" charset="0"/>
              <a:buChar char="•"/>
              <a:tabLst/>
              <a:defRPr sz="1349" baseline="0">
                <a:solidFill>
                  <a:srgbClr val="6D6E71"/>
                </a:solidFill>
              </a:defRPr>
            </a:lvl1pPr>
            <a:lvl2pPr marL="514183" indent="-171394">
              <a:buClr>
                <a:srgbClr val="D50032"/>
              </a:buClr>
              <a:buFont typeface="Courier New" panose="02070309020205020404" pitchFamily="49" charset="0"/>
              <a:buChar char="o"/>
              <a:tabLst/>
              <a:defRPr sz="1200">
                <a:solidFill>
                  <a:srgbClr val="6D6E71"/>
                </a:solidFill>
              </a:defRPr>
            </a:lvl2pPr>
            <a:lvl3pPr marL="861733" indent="-176156">
              <a:buClr>
                <a:srgbClr val="3E94D2"/>
              </a:buClr>
              <a:buFont typeface="Arial" charset="0"/>
              <a:buChar char="•"/>
              <a:tabLst/>
              <a:defRPr sz="1200" baseline="0">
                <a:solidFill>
                  <a:srgbClr val="6D6E71"/>
                </a:solidFill>
              </a:defRPr>
            </a:lvl3pPr>
            <a:lvl4pPr marL="1203332" indent="-174965">
              <a:buClr>
                <a:srgbClr val="3E94D2"/>
              </a:buClr>
              <a:buFont typeface="Courier New" panose="02070309020205020404" pitchFamily="49" charset="0"/>
              <a:buChar char="o"/>
              <a:tabLst/>
              <a:defRPr sz="1200" baseline="0">
                <a:solidFill>
                  <a:srgbClr val="6D6E71"/>
                </a:solidFill>
              </a:defRPr>
            </a:lvl4pPr>
            <a:lvl5pPr marL="1544929" indent="-173774">
              <a:buClr>
                <a:srgbClr val="3E94D2"/>
              </a:buClr>
              <a:buFont typeface="Arial" charset="0"/>
              <a:buChar char="•"/>
              <a:tabLst/>
              <a:defRPr sz="1799">
                <a:solidFill>
                  <a:srgbClr val="6D6E71"/>
                </a:solidFill>
              </a:defRPr>
            </a:lvl5pPr>
          </a:lstStyle>
          <a:p>
            <a:pPr lvl="0"/>
            <a:r>
              <a:rPr lang="en-US"/>
              <a:t>Click to add text</a:t>
            </a:r>
          </a:p>
          <a:p>
            <a:pPr lvl="1"/>
            <a:r>
              <a:rPr lang="en-US"/>
              <a:t>Second level</a:t>
            </a:r>
          </a:p>
          <a:p>
            <a:pPr lvl="2"/>
            <a:r>
              <a:rPr lang="en-US"/>
              <a:t>Third level</a:t>
            </a:r>
          </a:p>
          <a:p>
            <a:pPr lvl="3"/>
            <a:r>
              <a:rPr lang="en-US"/>
              <a:t>Fourth level</a:t>
            </a:r>
          </a:p>
          <a:p>
            <a:pPr lvl="1"/>
            <a:endParaRPr lang="en-US"/>
          </a:p>
        </p:txBody>
      </p:sp>
      <p:sp>
        <p:nvSpPr>
          <p:cNvPr id="6" name="Slide Number Placeholder 1">
            <a:extLst>
              <a:ext uri="{FF2B5EF4-FFF2-40B4-BE49-F238E27FC236}">
                <a16:creationId xmlns:a16="http://schemas.microsoft.com/office/drawing/2014/main" id="{5B0136BF-A011-6E48-93C0-5CBBF1CE4645}"/>
              </a:ext>
            </a:extLst>
          </p:cNvPr>
          <p:cNvSpPr>
            <a:spLocks noGrp="1"/>
          </p:cNvSpPr>
          <p:nvPr>
            <p:ph type="sldNum" sz="quarter" idx="4"/>
          </p:nvPr>
        </p:nvSpPr>
        <p:spPr>
          <a:xfrm>
            <a:off x="6887791" y="4701606"/>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055656B-6699-4F6D-969B-04F8B780445D}" type="slidenum">
              <a:rPr lang="en-US" smtClean="0"/>
              <a:t>‹#›</a:t>
            </a:fld>
            <a:endParaRPr lang="en-US"/>
          </a:p>
        </p:txBody>
      </p:sp>
      <p:sp>
        <p:nvSpPr>
          <p:cNvPr id="7" name="Title 1">
            <a:extLst>
              <a:ext uri="{FF2B5EF4-FFF2-40B4-BE49-F238E27FC236}">
                <a16:creationId xmlns:a16="http://schemas.microsoft.com/office/drawing/2014/main" id="{F5E2FFE1-EA99-1345-8233-B774918A0192}"/>
              </a:ext>
            </a:extLst>
          </p:cNvPr>
          <p:cNvSpPr>
            <a:spLocks noGrp="1"/>
          </p:cNvSpPr>
          <p:nvPr>
            <p:ph type="title"/>
          </p:nvPr>
        </p:nvSpPr>
        <p:spPr>
          <a:xfrm>
            <a:off x="628651" y="273846"/>
            <a:ext cx="7886700" cy="664204"/>
          </a:xfrm>
          <a:prstGeom prst="rect">
            <a:avLst/>
          </a:prstGeom>
        </p:spPr>
        <p:txBody>
          <a:bodyPr anchor="b"/>
          <a:lstStyle>
            <a:lvl1pPr>
              <a:defRPr sz="2099" b="1">
                <a:solidFill>
                  <a:srgbClr val="002855"/>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2C07D327-3DD2-214F-84D9-D0B6D8E35B86}"/>
              </a:ext>
            </a:extLst>
          </p:cNvPr>
          <p:cNvCxnSpPr>
            <a:cxnSpLocks/>
          </p:cNvCxnSpPr>
          <p:nvPr userDrawn="1"/>
        </p:nvCxnSpPr>
        <p:spPr>
          <a:xfrm flipH="1">
            <a:off x="683830" y="1152875"/>
            <a:ext cx="658368" cy="0"/>
          </a:xfrm>
          <a:prstGeom prst="line">
            <a:avLst/>
          </a:prstGeom>
          <a:ln w="28575">
            <a:solidFill>
              <a:srgbClr val="69B3E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21569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Key Point_Basic">
    <p:spTree>
      <p:nvGrpSpPr>
        <p:cNvPr id="1" name=""/>
        <p:cNvGrpSpPr/>
        <p:nvPr/>
      </p:nvGrpSpPr>
      <p:grpSpPr>
        <a:xfrm>
          <a:off x="0" y="0"/>
          <a:ext cx="0" cy="0"/>
          <a:chOff x="0" y="0"/>
          <a:chExt cx="0" cy="0"/>
        </a:xfrm>
      </p:grpSpPr>
      <p:sp>
        <p:nvSpPr>
          <p:cNvPr id="5" name="Rectangle 4"/>
          <p:cNvSpPr/>
          <p:nvPr userDrawn="1"/>
        </p:nvSpPr>
        <p:spPr>
          <a:xfrm>
            <a:off x="628650" y="1347852"/>
            <a:ext cx="7972806" cy="377563"/>
          </a:xfrm>
          <a:prstGeom prst="rect">
            <a:avLst/>
          </a:prstGeom>
          <a:solidFill>
            <a:srgbClr val="0028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49">
              <a:solidFill>
                <a:srgbClr val="002855"/>
              </a:solidFill>
            </a:endParaRPr>
          </a:p>
        </p:txBody>
      </p:sp>
      <p:cxnSp>
        <p:nvCxnSpPr>
          <p:cNvPr id="6" name="Straight Connector 5"/>
          <p:cNvCxnSpPr/>
          <p:nvPr userDrawn="1"/>
        </p:nvCxnSpPr>
        <p:spPr>
          <a:xfrm>
            <a:off x="3104147" y="2230897"/>
            <a:ext cx="0" cy="1508627"/>
          </a:xfrm>
          <a:prstGeom prst="line">
            <a:avLst/>
          </a:prstGeom>
          <a:ln w="28575">
            <a:solidFill>
              <a:srgbClr val="69B3E7"/>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5991726" y="2230897"/>
            <a:ext cx="0" cy="1508627"/>
          </a:xfrm>
          <a:prstGeom prst="line">
            <a:avLst/>
          </a:prstGeom>
          <a:ln w="28575">
            <a:solidFill>
              <a:srgbClr val="69B3E7"/>
            </a:solidFill>
          </a:ln>
          <a:effectLst/>
        </p:spPr>
        <p:style>
          <a:lnRef idx="2">
            <a:schemeClr val="accent1"/>
          </a:lnRef>
          <a:fillRef idx="0">
            <a:schemeClr val="accent1"/>
          </a:fillRef>
          <a:effectRef idx="1">
            <a:schemeClr val="accent1"/>
          </a:effectRef>
          <a:fontRef idx="minor">
            <a:schemeClr val="tx1"/>
          </a:fontRef>
        </p:style>
      </p:cxnSp>
      <p:sp>
        <p:nvSpPr>
          <p:cNvPr id="9" name="Text Placeholder 4"/>
          <p:cNvSpPr>
            <a:spLocks noGrp="1"/>
          </p:cNvSpPr>
          <p:nvPr>
            <p:ph type="body" sz="quarter" idx="12" hasCustomPrompt="1"/>
          </p:nvPr>
        </p:nvSpPr>
        <p:spPr>
          <a:xfrm>
            <a:off x="621792" y="2532888"/>
            <a:ext cx="2084832" cy="898398"/>
          </a:xfrm>
          <a:prstGeom prst="rect">
            <a:avLst/>
          </a:prstGeom>
        </p:spPr>
        <p:txBody>
          <a:bodyPr/>
          <a:lstStyle>
            <a:lvl1pPr marL="0" indent="0" algn="ctr">
              <a:buNone/>
              <a:defRPr sz="1349" baseline="0">
                <a:solidFill>
                  <a:schemeClr val="tx1">
                    <a:lumMod val="65000"/>
                    <a:lumOff val="35000"/>
                  </a:schemeClr>
                </a:solidFill>
              </a:defRPr>
            </a:lvl1pPr>
          </a:lstStyle>
          <a:p>
            <a:pPr lvl="0"/>
            <a:r>
              <a:rPr lang="en-US"/>
              <a:t>Click to add key point text</a:t>
            </a:r>
          </a:p>
        </p:txBody>
      </p:sp>
      <p:sp>
        <p:nvSpPr>
          <p:cNvPr id="10" name="Text Placeholder 4"/>
          <p:cNvSpPr>
            <a:spLocks noGrp="1"/>
          </p:cNvSpPr>
          <p:nvPr>
            <p:ph type="body" sz="quarter" idx="13" hasCustomPrompt="1"/>
          </p:nvPr>
        </p:nvSpPr>
        <p:spPr>
          <a:xfrm>
            <a:off x="3501671" y="2532888"/>
            <a:ext cx="2084832" cy="898398"/>
          </a:xfrm>
          <a:prstGeom prst="rect">
            <a:avLst/>
          </a:prstGeom>
        </p:spPr>
        <p:txBody>
          <a:bodyPr/>
          <a:lstStyle>
            <a:lvl1pPr marL="0" indent="0" algn="ctr">
              <a:buNone/>
              <a:defRPr sz="1349" baseline="0">
                <a:solidFill>
                  <a:schemeClr val="tx1">
                    <a:lumMod val="65000"/>
                    <a:lumOff val="35000"/>
                  </a:schemeClr>
                </a:solidFill>
              </a:defRPr>
            </a:lvl1pPr>
          </a:lstStyle>
          <a:p>
            <a:pPr lvl="0"/>
            <a:r>
              <a:rPr lang="en-US"/>
              <a:t>Click to add key point text</a:t>
            </a:r>
          </a:p>
        </p:txBody>
      </p:sp>
      <p:sp>
        <p:nvSpPr>
          <p:cNvPr id="11" name="Text Placeholder 4"/>
          <p:cNvSpPr>
            <a:spLocks noGrp="1"/>
          </p:cNvSpPr>
          <p:nvPr>
            <p:ph type="body" sz="quarter" idx="14" hasCustomPrompt="1"/>
          </p:nvPr>
        </p:nvSpPr>
        <p:spPr>
          <a:xfrm>
            <a:off x="6391656" y="2532888"/>
            <a:ext cx="2084832" cy="898398"/>
          </a:xfrm>
          <a:prstGeom prst="rect">
            <a:avLst/>
          </a:prstGeom>
        </p:spPr>
        <p:txBody>
          <a:bodyPr/>
          <a:lstStyle>
            <a:lvl1pPr marL="0" indent="0" algn="ctr">
              <a:buNone/>
              <a:defRPr sz="1349" baseline="0">
                <a:solidFill>
                  <a:schemeClr val="tx1">
                    <a:lumMod val="65000"/>
                    <a:lumOff val="35000"/>
                  </a:schemeClr>
                </a:solidFill>
              </a:defRPr>
            </a:lvl1pPr>
          </a:lstStyle>
          <a:p>
            <a:pPr lvl="0"/>
            <a:r>
              <a:rPr lang="en-US"/>
              <a:t>Click to add key point text</a:t>
            </a:r>
          </a:p>
        </p:txBody>
      </p:sp>
      <p:sp>
        <p:nvSpPr>
          <p:cNvPr id="12" name="Slide Number Placeholder 1">
            <a:extLst>
              <a:ext uri="{FF2B5EF4-FFF2-40B4-BE49-F238E27FC236}">
                <a16:creationId xmlns:a16="http://schemas.microsoft.com/office/drawing/2014/main" id="{EC2804BB-5C8D-B043-8A2F-465A78E85ADD}"/>
              </a:ext>
            </a:extLst>
          </p:cNvPr>
          <p:cNvSpPr>
            <a:spLocks noGrp="1"/>
          </p:cNvSpPr>
          <p:nvPr>
            <p:ph type="sldNum" sz="quarter" idx="4"/>
          </p:nvPr>
        </p:nvSpPr>
        <p:spPr>
          <a:xfrm>
            <a:off x="6887791" y="4701606"/>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055656B-6699-4F6D-969B-04F8B780445D}" type="slidenum">
              <a:rPr lang="en-US" smtClean="0"/>
              <a:t>‹#›</a:t>
            </a:fld>
            <a:endParaRPr lang="en-US"/>
          </a:p>
        </p:txBody>
      </p:sp>
      <p:sp>
        <p:nvSpPr>
          <p:cNvPr id="13" name="Title 1">
            <a:extLst>
              <a:ext uri="{FF2B5EF4-FFF2-40B4-BE49-F238E27FC236}">
                <a16:creationId xmlns:a16="http://schemas.microsoft.com/office/drawing/2014/main" id="{8BDED8FE-D484-8C48-BA7B-E35D235FA4C9}"/>
              </a:ext>
            </a:extLst>
          </p:cNvPr>
          <p:cNvSpPr>
            <a:spLocks noGrp="1"/>
          </p:cNvSpPr>
          <p:nvPr>
            <p:ph type="title"/>
          </p:nvPr>
        </p:nvSpPr>
        <p:spPr>
          <a:xfrm>
            <a:off x="628651" y="273846"/>
            <a:ext cx="7886700" cy="664204"/>
          </a:xfrm>
          <a:prstGeom prst="rect">
            <a:avLst/>
          </a:prstGeom>
        </p:spPr>
        <p:txBody>
          <a:bodyPr anchor="b"/>
          <a:lstStyle>
            <a:lvl1pPr>
              <a:defRPr sz="2099" b="1">
                <a:solidFill>
                  <a:srgbClr val="002855"/>
                </a:solidFill>
              </a:defRPr>
            </a:lvl1pPr>
          </a:lstStyle>
          <a:p>
            <a:r>
              <a:rPr lang="en-US"/>
              <a:t>Click to edit Master title style</a:t>
            </a:r>
          </a:p>
        </p:txBody>
      </p:sp>
      <p:cxnSp>
        <p:nvCxnSpPr>
          <p:cNvPr id="14" name="Straight Connector 13">
            <a:extLst>
              <a:ext uri="{FF2B5EF4-FFF2-40B4-BE49-F238E27FC236}">
                <a16:creationId xmlns:a16="http://schemas.microsoft.com/office/drawing/2014/main" id="{95E1B77E-D40E-B043-97C1-CB86C090D498}"/>
              </a:ext>
            </a:extLst>
          </p:cNvPr>
          <p:cNvCxnSpPr>
            <a:cxnSpLocks/>
          </p:cNvCxnSpPr>
          <p:nvPr userDrawn="1"/>
        </p:nvCxnSpPr>
        <p:spPr>
          <a:xfrm flipH="1">
            <a:off x="683830" y="1152875"/>
            <a:ext cx="658368" cy="0"/>
          </a:xfrm>
          <a:prstGeom prst="line">
            <a:avLst/>
          </a:prstGeom>
          <a:ln w="28575">
            <a:solidFill>
              <a:srgbClr val="69B3E7"/>
            </a:solidFill>
          </a:ln>
        </p:spPr>
        <p:style>
          <a:lnRef idx="1">
            <a:schemeClr val="accent1"/>
          </a:lnRef>
          <a:fillRef idx="0">
            <a:schemeClr val="accent1"/>
          </a:fillRef>
          <a:effectRef idx="0">
            <a:schemeClr val="accent1"/>
          </a:effectRef>
          <a:fontRef idx="minor">
            <a:schemeClr val="tx1"/>
          </a:fontRef>
        </p:style>
      </p:cxnSp>
      <p:sp>
        <p:nvSpPr>
          <p:cNvPr id="15" name="Text Placeholder 2">
            <a:extLst>
              <a:ext uri="{FF2B5EF4-FFF2-40B4-BE49-F238E27FC236}">
                <a16:creationId xmlns:a16="http://schemas.microsoft.com/office/drawing/2014/main" id="{726047A9-88C3-B44F-91CC-1F94B3053B95}"/>
              </a:ext>
            </a:extLst>
          </p:cNvPr>
          <p:cNvSpPr>
            <a:spLocks noGrp="1"/>
          </p:cNvSpPr>
          <p:nvPr>
            <p:ph type="body" idx="1"/>
          </p:nvPr>
        </p:nvSpPr>
        <p:spPr>
          <a:xfrm>
            <a:off x="690933" y="1406770"/>
            <a:ext cx="3030676" cy="309500"/>
          </a:xfrm>
          <a:prstGeom prst="rect">
            <a:avLst/>
          </a:prstGeom>
        </p:spPr>
        <p:txBody>
          <a:bodyPr/>
          <a:lstStyle>
            <a:lvl1pPr marL="0" indent="0">
              <a:buNone/>
              <a:defRPr sz="1499">
                <a:solidFill>
                  <a:schemeClr val="bg1"/>
                </a:solidFill>
              </a:defRPr>
            </a:lvl1pPr>
            <a:lvl2pPr marL="342797" indent="0">
              <a:buNone/>
              <a:defRPr sz="1499">
                <a:solidFill>
                  <a:schemeClr val="tx1">
                    <a:tint val="75000"/>
                  </a:schemeClr>
                </a:solidFill>
              </a:defRPr>
            </a:lvl2pPr>
            <a:lvl3pPr marL="685595" indent="0">
              <a:buNone/>
              <a:defRPr sz="1349">
                <a:solidFill>
                  <a:schemeClr val="tx1">
                    <a:tint val="75000"/>
                  </a:schemeClr>
                </a:solidFill>
              </a:defRPr>
            </a:lvl3pPr>
            <a:lvl4pPr marL="1028392" indent="0">
              <a:buNone/>
              <a:defRPr sz="1200">
                <a:solidFill>
                  <a:schemeClr val="tx1">
                    <a:tint val="75000"/>
                  </a:schemeClr>
                </a:solidFill>
              </a:defRPr>
            </a:lvl4pPr>
            <a:lvl5pPr marL="1371188" indent="0">
              <a:buNone/>
              <a:defRPr sz="1200">
                <a:solidFill>
                  <a:schemeClr val="tx1">
                    <a:tint val="75000"/>
                  </a:schemeClr>
                </a:solidFill>
              </a:defRPr>
            </a:lvl5pPr>
            <a:lvl6pPr marL="1713986" indent="0">
              <a:buNone/>
              <a:defRPr sz="1200">
                <a:solidFill>
                  <a:schemeClr val="tx1">
                    <a:tint val="75000"/>
                  </a:schemeClr>
                </a:solidFill>
              </a:defRPr>
            </a:lvl6pPr>
            <a:lvl7pPr marL="2056783" indent="0">
              <a:buNone/>
              <a:defRPr sz="1200">
                <a:solidFill>
                  <a:schemeClr val="tx1">
                    <a:tint val="75000"/>
                  </a:schemeClr>
                </a:solidFill>
              </a:defRPr>
            </a:lvl7pPr>
            <a:lvl8pPr marL="2399580" indent="0">
              <a:buNone/>
              <a:defRPr sz="1200">
                <a:solidFill>
                  <a:schemeClr val="tx1">
                    <a:tint val="75000"/>
                  </a:schemeClr>
                </a:solidFill>
              </a:defRPr>
            </a:lvl8pPr>
            <a:lvl9pPr marL="2742377"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207962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Media">
    <p:spTree>
      <p:nvGrpSpPr>
        <p:cNvPr id="1" name=""/>
        <p:cNvGrpSpPr/>
        <p:nvPr/>
      </p:nvGrpSpPr>
      <p:grpSpPr>
        <a:xfrm>
          <a:off x="0" y="0"/>
          <a:ext cx="0" cy="0"/>
          <a:chOff x="0" y="0"/>
          <a:chExt cx="0" cy="0"/>
        </a:xfrm>
      </p:grpSpPr>
      <p:sp>
        <p:nvSpPr>
          <p:cNvPr id="5" name="Media Placeholder 4"/>
          <p:cNvSpPr>
            <a:spLocks noGrp="1"/>
          </p:cNvSpPr>
          <p:nvPr>
            <p:ph type="media" sz="quarter" idx="11" hasCustomPrompt="1"/>
          </p:nvPr>
        </p:nvSpPr>
        <p:spPr>
          <a:xfrm>
            <a:off x="683829" y="1342828"/>
            <a:ext cx="7831521" cy="2709863"/>
          </a:xfrm>
          <a:prstGeom prst="rect">
            <a:avLst/>
          </a:prstGeom>
        </p:spPr>
        <p:txBody>
          <a:bodyPr/>
          <a:lstStyle>
            <a:lvl1pPr marL="0" indent="0">
              <a:buClr>
                <a:srgbClr val="D50032"/>
              </a:buClr>
              <a:buNone/>
              <a:defRPr sz="1200" spc="0">
                <a:solidFill>
                  <a:schemeClr val="bg1">
                    <a:lumMod val="50000"/>
                  </a:schemeClr>
                </a:solidFill>
                <a:latin typeface="+mj-lt"/>
                <a:ea typeface="Arial Narrow" charset="0"/>
                <a:cs typeface="Arial Narrow" charset="0"/>
              </a:defRPr>
            </a:lvl1pPr>
          </a:lstStyle>
          <a:p>
            <a:r>
              <a:rPr lang="en-US"/>
              <a:t>Click icon to insert media</a:t>
            </a:r>
          </a:p>
        </p:txBody>
      </p:sp>
      <p:sp>
        <p:nvSpPr>
          <p:cNvPr id="6" name="Slide Number Placeholder 1">
            <a:extLst>
              <a:ext uri="{FF2B5EF4-FFF2-40B4-BE49-F238E27FC236}">
                <a16:creationId xmlns:a16="http://schemas.microsoft.com/office/drawing/2014/main" id="{842210DB-76C9-FC44-A2AA-46E22DEAA135}"/>
              </a:ext>
            </a:extLst>
          </p:cNvPr>
          <p:cNvSpPr>
            <a:spLocks noGrp="1"/>
          </p:cNvSpPr>
          <p:nvPr>
            <p:ph type="sldNum" sz="quarter" idx="4"/>
          </p:nvPr>
        </p:nvSpPr>
        <p:spPr>
          <a:xfrm>
            <a:off x="6887791" y="4701606"/>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055656B-6699-4F6D-969B-04F8B780445D}" type="slidenum">
              <a:rPr lang="en-US" smtClean="0"/>
              <a:t>‹#›</a:t>
            </a:fld>
            <a:endParaRPr lang="en-US"/>
          </a:p>
        </p:txBody>
      </p:sp>
      <p:sp>
        <p:nvSpPr>
          <p:cNvPr id="7" name="Title 1">
            <a:extLst>
              <a:ext uri="{FF2B5EF4-FFF2-40B4-BE49-F238E27FC236}">
                <a16:creationId xmlns:a16="http://schemas.microsoft.com/office/drawing/2014/main" id="{068BB8EA-AC9C-8E42-B8E0-7FB52B05838C}"/>
              </a:ext>
            </a:extLst>
          </p:cNvPr>
          <p:cNvSpPr>
            <a:spLocks noGrp="1"/>
          </p:cNvSpPr>
          <p:nvPr>
            <p:ph type="title"/>
          </p:nvPr>
        </p:nvSpPr>
        <p:spPr>
          <a:xfrm>
            <a:off x="628651" y="273846"/>
            <a:ext cx="7886700" cy="664204"/>
          </a:xfrm>
          <a:prstGeom prst="rect">
            <a:avLst/>
          </a:prstGeom>
        </p:spPr>
        <p:txBody>
          <a:bodyPr anchor="b"/>
          <a:lstStyle>
            <a:lvl1pPr>
              <a:defRPr sz="2099" b="1">
                <a:solidFill>
                  <a:srgbClr val="002855"/>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5EA2D04C-0123-B64E-BC3F-276D977E34A6}"/>
              </a:ext>
            </a:extLst>
          </p:cNvPr>
          <p:cNvCxnSpPr>
            <a:cxnSpLocks/>
          </p:cNvCxnSpPr>
          <p:nvPr userDrawn="1"/>
        </p:nvCxnSpPr>
        <p:spPr>
          <a:xfrm flipH="1">
            <a:off x="683830" y="1152875"/>
            <a:ext cx="658368" cy="0"/>
          </a:xfrm>
          <a:prstGeom prst="line">
            <a:avLst/>
          </a:prstGeom>
          <a:ln w="28575">
            <a:solidFill>
              <a:srgbClr val="69B3E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33904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BAE8-EDBD-8545-A5C1-553D0CED314C}"/>
              </a:ext>
            </a:extLst>
          </p:cNvPr>
          <p:cNvSpPr>
            <a:spLocks noGrp="1"/>
          </p:cNvSpPr>
          <p:nvPr>
            <p:ph type="title"/>
          </p:nvPr>
        </p:nvSpPr>
        <p:spPr>
          <a:xfrm>
            <a:off x="628651" y="273846"/>
            <a:ext cx="7886700" cy="664204"/>
          </a:xfrm>
          <a:prstGeom prst="rect">
            <a:avLst/>
          </a:prstGeom>
        </p:spPr>
        <p:txBody>
          <a:bodyPr anchor="b"/>
          <a:lstStyle>
            <a:lvl1pPr>
              <a:defRPr sz="2099" b="1">
                <a:solidFill>
                  <a:srgbClr val="002855"/>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2E9649AC-329A-7F45-8192-E824F0A610FF}"/>
              </a:ext>
            </a:extLst>
          </p:cNvPr>
          <p:cNvSpPr>
            <a:spLocks noGrp="1"/>
          </p:cNvSpPr>
          <p:nvPr>
            <p:ph type="sldNum" sz="quarter" idx="10"/>
          </p:nvPr>
        </p:nvSpPr>
        <p:spPr>
          <a:xfrm>
            <a:off x="6887791" y="4708902"/>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055656B-6699-4F6D-969B-04F8B780445D}" type="slidenum">
              <a:rPr lang="en-US" smtClean="0"/>
              <a:t>‹#›</a:t>
            </a:fld>
            <a:endParaRPr lang="en-US"/>
          </a:p>
        </p:txBody>
      </p:sp>
    </p:spTree>
    <p:extLst>
      <p:ext uri="{BB962C8B-B14F-4D97-AF65-F5344CB8AC3E}">
        <p14:creationId xmlns:p14="http://schemas.microsoft.com/office/powerpoint/2010/main" val="27352270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BEA2D332-7AB3-184E-ABE3-C9831D32D220}"/>
              </a:ext>
            </a:extLst>
          </p:cNvPr>
          <p:cNvSpPr>
            <a:spLocks noGrp="1"/>
          </p:cNvSpPr>
          <p:nvPr>
            <p:ph type="sldNum" sz="quarter" idx="10"/>
          </p:nvPr>
        </p:nvSpPr>
        <p:spPr>
          <a:xfrm>
            <a:off x="6887791" y="4708902"/>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055656B-6699-4F6D-969B-04F8B780445D}" type="slidenum">
              <a:rPr lang="en-US" smtClean="0"/>
              <a:t>‹#›</a:t>
            </a:fld>
            <a:endParaRPr lang="en-US"/>
          </a:p>
        </p:txBody>
      </p:sp>
    </p:spTree>
    <p:extLst>
      <p:ext uri="{BB962C8B-B14F-4D97-AF65-F5344CB8AC3E}">
        <p14:creationId xmlns:p14="http://schemas.microsoft.com/office/powerpoint/2010/main" val="18469940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3CAB446-69CC-0C47-9C95-36B57230E9C3}"/>
              </a:ext>
            </a:extLst>
          </p:cNvPr>
          <p:cNvSpPr/>
          <p:nvPr userDrawn="1"/>
        </p:nvSpPr>
        <p:spPr>
          <a:xfrm>
            <a:off x="418289" y="4625505"/>
            <a:ext cx="3180945" cy="452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ln>
                <a:noFill/>
              </a:ln>
              <a:noFill/>
            </a:endParaRPr>
          </a:p>
        </p:txBody>
      </p:sp>
      <p:sp>
        <p:nvSpPr>
          <p:cNvPr id="4" name="Google Shape;92;p13">
            <a:extLst>
              <a:ext uri="{FF2B5EF4-FFF2-40B4-BE49-F238E27FC236}">
                <a16:creationId xmlns:a16="http://schemas.microsoft.com/office/drawing/2014/main" id="{76E8D0B9-0239-9844-92A5-5EF073930797}"/>
              </a:ext>
            </a:extLst>
          </p:cNvPr>
          <p:cNvSpPr/>
          <p:nvPr userDrawn="1"/>
        </p:nvSpPr>
        <p:spPr>
          <a:xfrm>
            <a:off x="1" y="-4444"/>
            <a:ext cx="9144000" cy="5147944"/>
          </a:xfrm>
          <a:prstGeom prst="frame">
            <a:avLst>
              <a:gd name="adj1" fmla="val 5041"/>
            </a:avLst>
          </a:prstGeom>
          <a:solidFill>
            <a:srgbClr val="002855"/>
          </a:solidFill>
          <a:ln>
            <a:noFill/>
          </a:ln>
        </p:spPr>
        <p:txBody>
          <a:bodyPr spcFirstLastPara="1" wrap="square" lIns="68551" tIns="68551" rIns="68551" bIns="68551" anchor="ctr" anchorCtr="0">
            <a:noAutofit/>
          </a:bodyPr>
          <a:lstStyle/>
          <a:p>
            <a:pPr marL="0" lvl="0" indent="0" algn="l" rtl="0">
              <a:spcBef>
                <a:spcPts val="0"/>
              </a:spcBef>
              <a:spcAft>
                <a:spcPts val="0"/>
              </a:spcAft>
              <a:buNone/>
            </a:pPr>
            <a:endParaRPr sz="1349"/>
          </a:p>
        </p:txBody>
      </p:sp>
      <p:pic>
        <p:nvPicPr>
          <p:cNvPr id="8" name="Picture 7" descr="A picture containing food, drawing&#10;&#10;Description automatically generated">
            <a:extLst>
              <a:ext uri="{FF2B5EF4-FFF2-40B4-BE49-F238E27FC236}">
                <a16:creationId xmlns:a16="http://schemas.microsoft.com/office/drawing/2014/main" id="{0AFA6AC3-2418-0D42-BA15-4BB2FF10391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913339" y="1071023"/>
            <a:ext cx="3317319" cy="829330"/>
          </a:xfrm>
          <a:prstGeom prst="rect">
            <a:avLst/>
          </a:prstGeom>
        </p:spPr>
      </p:pic>
      <p:sp>
        <p:nvSpPr>
          <p:cNvPr id="9" name="Google Shape;43;p6">
            <a:extLst>
              <a:ext uri="{FF2B5EF4-FFF2-40B4-BE49-F238E27FC236}">
                <a16:creationId xmlns:a16="http://schemas.microsoft.com/office/drawing/2014/main" id="{5C0BB88B-D980-6E4C-A705-DA357D869DB5}"/>
              </a:ext>
            </a:extLst>
          </p:cNvPr>
          <p:cNvSpPr txBox="1">
            <a:spLocks noGrp="1"/>
          </p:cNvSpPr>
          <p:nvPr>
            <p:ph type="body" idx="1"/>
          </p:nvPr>
        </p:nvSpPr>
        <p:spPr>
          <a:xfrm>
            <a:off x="2725801" y="2888015"/>
            <a:ext cx="3692400" cy="297169"/>
          </a:xfrm>
          <a:prstGeom prst="rect">
            <a:avLst/>
          </a:prstGeom>
        </p:spPr>
        <p:txBody>
          <a:bodyPr spcFirstLastPara="1" wrap="square" lIns="91425" tIns="91425" rIns="91425" bIns="91425" anchor="t" anchorCtr="0"/>
          <a:lstStyle>
            <a:lvl1pPr marL="85700" lvl="0" indent="0" algn="ctr" rtl="0">
              <a:spcBef>
                <a:spcPts val="450"/>
              </a:spcBef>
              <a:spcAft>
                <a:spcPts val="0"/>
              </a:spcAft>
              <a:buClr>
                <a:schemeClr val="accent2"/>
              </a:buClr>
              <a:buSzPts val="1800"/>
              <a:buFontTx/>
              <a:buNone/>
              <a:defRPr sz="1050" b="0" i="0">
                <a:solidFill>
                  <a:srgbClr val="69B3E7"/>
                </a:solidFill>
                <a:latin typeface="Arial Regular"/>
              </a:defRPr>
            </a:lvl1pPr>
            <a:lvl2pPr marL="685595" lvl="1" indent="-257098" rtl="0">
              <a:spcBef>
                <a:spcPts val="0"/>
              </a:spcBef>
              <a:spcAft>
                <a:spcPts val="0"/>
              </a:spcAft>
              <a:buClr>
                <a:srgbClr val="FFFFFF"/>
              </a:buClr>
              <a:buSzPts val="1800"/>
              <a:buChar char="▪"/>
              <a:defRPr>
                <a:solidFill>
                  <a:srgbClr val="FFFFFF"/>
                </a:solidFill>
              </a:defRPr>
            </a:lvl2pPr>
            <a:lvl3pPr marL="1028392" lvl="2" indent="-257098" rtl="0">
              <a:spcBef>
                <a:spcPts val="0"/>
              </a:spcBef>
              <a:spcAft>
                <a:spcPts val="0"/>
              </a:spcAft>
              <a:buClr>
                <a:srgbClr val="FFFFFF"/>
              </a:buClr>
              <a:buSzPts val="1800"/>
              <a:buChar char="▫"/>
              <a:defRPr>
                <a:solidFill>
                  <a:srgbClr val="FFFFFF"/>
                </a:solidFill>
              </a:defRPr>
            </a:lvl3pPr>
            <a:lvl4pPr marL="1371188" lvl="3" indent="-257098" rtl="0">
              <a:spcBef>
                <a:spcPts val="0"/>
              </a:spcBef>
              <a:spcAft>
                <a:spcPts val="0"/>
              </a:spcAft>
              <a:buClr>
                <a:srgbClr val="FFFFFF"/>
              </a:buClr>
              <a:buSzPts val="1800"/>
              <a:buChar char="▪"/>
              <a:defRPr>
                <a:solidFill>
                  <a:srgbClr val="FFFFFF"/>
                </a:solidFill>
              </a:defRPr>
            </a:lvl4pPr>
            <a:lvl5pPr marL="1713986" lvl="4" indent="-257098" rtl="0">
              <a:spcBef>
                <a:spcPts val="0"/>
              </a:spcBef>
              <a:spcAft>
                <a:spcPts val="0"/>
              </a:spcAft>
              <a:buClr>
                <a:srgbClr val="FFFFFF"/>
              </a:buClr>
              <a:buSzPts val="1800"/>
              <a:buChar char="▫"/>
              <a:defRPr>
                <a:solidFill>
                  <a:srgbClr val="FFFFFF"/>
                </a:solidFill>
              </a:defRPr>
            </a:lvl5pPr>
            <a:lvl6pPr marL="2056783" lvl="5" indent="-257098" rtl="0">
              <a:spcBef>
                <a:spcPts val="0"/>
              </a:spcBef>
              <a:spcAft>
                <a:spcPts val="0"/>
              </a:spcAft>
              <a:buClr>
                <a:srgbClr val="FFFFFF"/>
              </a:buClr>
              <a:buSzPts val="1800"/>
              <a:buChar char="▪"/>
              <a:defRPr>
                <a:solidFill>
                  <a:srgbClr val="FFFFFF"/>
                </a:solidFill>
              </a:defRPr>
            </a:lvl6pPr>
            <a:lvl7pPr marL="2399580" lvl="6" indent="-257098" rtl="0">
              <a:spcBef>
                <a:spcPts val="0"/>
              </a:spcBef>
              <a:spcAft>
                <a:spcPts val="0"/>
              </a:spcAft>
              <a:buClr>
                <a:srgbClr val="FFFFFF"/>
              </a:buClr>
              <a:buSzPts val="1800"/>
              <a:buChar char="▫"/>
              <a:defRPr>
                <a:solidFill>
                  <a:srgbClr val="FFFFFF"/>
                </a:solidFill>
              </a:defRPr>
            </a:lvl7pPr>
            <a:lvl8pPr marL="2742377" lvl="7" indent="-257098" rtl="0">
              <a:spcBef>
                <a:spcPts val="0"/>
              </a:spcBef>
              <a:spcAft>
                <a:spcPts val="0"/>
              </a:spcAft>
              <a:buClr>
                <a:srgbClr val="FFFFFF"/>
              </a:buClr>
              <a:buSzPts val="1800"/>
              <a:buChar char="▪"/>
              <a:defRPr>
                <a:solidFill>
                  <a:srgbClr val="FFFFFF"/>
                </a:solidFill>
              </a:defRPr>
            </a:lvl8pPr>
            <a:lvl9pPr marL="3085175" lvl="8" indent="-257098" rtl="0">
              <a:spcBef>
                <a:spcPts val="0"/>
              </a:spcBef>
              <a:spcAft>
                <a:spcPts val="0"/>
              </a:spcAft>
              <a:buClr>
                <a:srgbClr val="FFFFFF"/>
              </a:buClr>
              <a:buSzPts val="1800"/>
              <a:buChar char="▫"/>
              <a:defRPr>
                <a:solidFill>
                  <a:srgbClr val="FFFFFF"/>
                </a:solidFill>
              </a:defRPr>
            </a:lvl9pPr>
          </a:lstStyle>
          <a:p>
            <a:pPr lvl="0"/>
            <a:r>
              <a:rPr lang="en-US"/>
              <a:t>Edit Master text styles</a:t>
            </a:r>
          </a:p>
        </p:txBody>
      </p:sp>
      <p:sp>
        <p:nvSpPr>
          <p:cNvPr id="10" name="Google Shape;43;p6">
            <a:extLst>
              <a:ext uri="{FF2B5EF4-FFF2-40B4-BE49-F238E27FC236}">
                <a16:creationId xmlns:a16="http://schemas.microsoft.com/office/drawing/2014/main" id="{2CE406C1-EBD9-794F-AD10-9E5EFEB324D7}"/>
              </a:ext>
            </a:extLst>
          </p:cNvPr>
          <p:cNvSpPr txBox="1">
            <a:spLocks noGrp="1"/>
          </p:cNvSpPr>
          <p:nvPr>
            <p:ph type="body" idx="10"/>
          </p:nvPr>
        </p:nvSpPr>
        <p:spPr>
          <a:xfrm>
            <a:off x="1393372" y="3200317"/>
            <a:ext cx="6357257" cy="427349"/>
          </a:xfrm>
          <a:prstGeom prst="rect">
            <a:avLst/>
          </a:prstGeom>
          <a:ln>
            <a:noFill/>
          </a:ln>
        </p:spPr>
        <p:txBody>
          <a:bodyPr spcFirstLastPara="1" wrap="square" lIns="91425" tIns="91425" rIns="91425" bIns="91425" anchor="t" anchorCtr="0"/>
          <a:lstStyle>
            <a:lvl1pPr marL="85700" lvl="0" indent="0" algn="ctr" rtl="0">
              <a:spcBef>
                <a:spcPts val="450"/>
              </a:spcBef>
              <a:spcAft>
                <a:spcPts val="0"/>
              </a:spcAft>
              <a:buClr>
                <a:schemeClr val="accent2"/>
              </a:buClr>
              <a:buSzPts val="1800"/>
              <a:buFontTx/>
              <a:buNone/>
              <a:defRPr sz="1050" b="0" i="0">
                <a:solidFill>
                  <a:schemeClr val="tx1">
                    <a:lumMod val="65000"/>
                    <a:lumOff val="35000"/>
                  </a:schemeClr>
                </a:solidFill>
                <a:latin typeface="Arial Regular"/>
              </a:defRPr>
            </a:lvl1pPr>
            <a:lvl2pPr marL="685595" lvl="1" indent="-257098" rtl="0">
              <a:spcBef>
                <a:spcPts val="0"/>
              </a:spcBef>
              <a:spcAft>
                <a:spcPts val="0"/>
              </a:spcAft>
              <a:buClr>
                <a:srgbClr val="FFFFFF"/>
              </a:buClr>
              <a:buSzPts val="1800"/>
              <a:buChar char="▪"/>
              <a:defRPr>
                <a:solidFill>
                  <a:srgbClr val="FFFFFF"/>
                </a:solidFill>
              </a:defRPr>
            </a:lvl2pPr>
            <a:lvl3pPr marL="1028392" lvl="2" indent="-257098" rtl="0">
              <a:spcBef>
                <a:spcPts val="0"/>
              </a:spcBef>
              <a:spcAft>
                <a:spcPts val="0"/>
              </a:spcAft>
              <a:buClr>
                <a:srgbClr val="FFFFFF"/>
              </a:buClr>
              <a:buSzPts val="1800"/>
              <a:buChar char="▫"/>
              <a:defRPr>
                <a:solidFill>
                  <a:srgbClr val="FFFFFF"/>
                </a:solidFill>
              </a:defRPr>
            </a:lvl3pPr>
            <a:lvl4pPr marL="1371188" lvl="3" indent="-257098" rtl="0">
              <a:spcBef>
                <a:spcPts val="0"/>
              </a:spcBef>
              <a:spcAft>
                <a:spcPts val="0"/>
              </a:spcAft>
              <a:buClr>
                <a:srgbClr val="FFFFFF"/>
              </a:buClr>
              <a:buSzPts val="1800"/>
              <a:buChar char="▪"/>
              <a:defRPr>
                <a:solidFill>
                  <a:srgbClr val="FFFFFF"/>
                </a:solidFill>
              </a:defRPr>
            </a:lvl4pPr>
            <a:lvl5pPr marL="1713986" lvl="4" indent="-257098" rtl="0">
              <a:spcBef>
                <a:spcPts val="0"/>
              </a:spcBef>
              <a:spcAft>
                <a:spcPts val="0"/>
              </a:spcAft>
              <a:buClr>
                <a:srgbClr val="FFFFFF"/>
              </a:buClr>
              <a:buSzPts val="1800"/>
              <a:buChar char="▫"/>
              <a:defRPr>
                <a:solidFill>
                  <a:srgbClr val="FFFFFF"/>
                </a:solidFill>
              </a:defRPr>
            </a:lvl5pPr>
            <a:lvl6pPr marL="2056783" lvl="5" indent="-257098" rtl="0">
              <a:spcBef>
                <a:spcPts val="0"/>
              </a:spcBef>
              <a:spcAft>
                <a:spcPts val="0"/>
              </a:spcAft>
              <a:buClr>
                <a:srgbClr val="FFFFFF"/>
              </a:buClr>
              <a:buSzPts val="1800"/>
              <a:buChar char="▪"/>
              <a:defRPr>
                <a:solidFill>
                  <a:srgbClr val="FFFFFF"/>
                </a:solidFill>
              </a:defRPr>
            </a:lvl6pPr>
            <a:lvl7pPr marL="2399580" lvl="6" indent="-257098" rtl="0">
              <a:spcBef>
                <a:spcPts val="0"/>
              </a:spcBef>
              <a:spcAft>
                <a:spcPts val="0"/>
              </a:spcAft>
              <a:buClr>
                <a:srgbClr val="FFFFFF"/>
              </a:buClr>
              <a:buSzPts val="1800"/>
              <a:buChar char="▫"/>
              <a:defRPr>
                <a:solidFill>
                  <a:srgbClr val="FFFFFF"/>
                </a:solidFill>
              </a:defRPr>
            </a:lvl7pPr>
            <a:lvl8pPr marL="2742377" lvl="7" indent="-257098" rtl="0">
              <a:spcBef>
                <a:spcPts val="0"/>
              </a:spcBef>
              <a:spcAft>
                <a:spcPts val="0"/>
              </a:spcAft>
              <a:buClr>
                <a:srgbClr val="FFFFFF"/>
              </a:buClr>
              <a:buSzPts val="1800"/>
              <a:buChar char="▪"/>
              <a:defRPr>
                <a:solidFill>
                  <a:srgbClr val="FFFFFF"/>
                </a:solidFill>
              </a:defRPr>
            </a:lvl8pPr>
            <a:lvl9pPr marL="3085175" lvl="8" indent="-257098" rtl="0">
              <a:spcBef>
                <a:spcPts val="0"/>
              </a:spcBef>
              <a:spcAft>
                <a:spcPts val="0"/>
              </a:spcAft>
              <a:buClr>
                <a:srgbClr val="FFFFFF"/>
              </a:buClr>
              <a:buSzPts val="1800"/>
              <a:buChar char="▫"/>
              <a:defRPr>
                <a:solidFill>
                  <a:srgbClr val="FFFFFF"/>
                </a:solidFill>
              </a:defRPr>
            </a:lvl9pPr>
          </a:lstStyle>
          <a:p>
            <a:pPr lvl="0"/>
            <a:r>
              <a:rPr lang="en-US"/>
              <a:t>Edit Master text styles</a:t>
            </a:r>
          </a:p>
        </p:txBody>
      </p:sp>
      <p:sp>
        <p:nvSpPr>
          <p:cNvPr id="11" name="Google Shape;77;p10">
            <a:extLst>
              <a:ext uri="{FF2B5EF4-FFF2-40B4-BE49-F238E27FC236}">
                <a16:creationId xmlns:a16="http://schemas.microsoft.com/office/drawing/2014/main" id="{FF338D35-711D-214F-B0A7-09E1E3EE0398}"/>
              </a:ext>
            </a:extLst>
          </p:cNvPr>
          <p:cNvSpPr txBox="1">
            <a:spLocks noGrp="1"/>
          </p:cNvSpPr>
          <p:nvPr>
            <p:ph type="title"/>
          </p:nvPr>
        </p:nvSpPr>
        <p:spPr>
          <a:xfrm>
            <a:off x="1997696" y="2239775"/>
            <a:ext cx="5148608" cy="506025"/>
          </a:xfrm>
          <a:prstGeom prst="rect">
            <a:avLst/>
          </a:prstGeom>
        </p:spPr>
        <p:txBody>
          <a:bodyPr spcFirstLastPara="1" wrap="square" lIns="91425" tIns="91425" rIns="91425" bIns="91425" anchor="b" anchorCtr="0"/>
          <a:lstStyle>
            <a:lvl1pPr lvl="0" algn="ctr" rtl="0">
              <a:spcBef>
                <a:spcPts val="0"/>
              </a:spcBef>
              <a:spcAft>
                <a:spcPts val="0"/>
              </a:spcAft>
              <a:buSzPts val="1400"/>
              <a:buNone/>
              <a:defRPr sz="2099" b="1" i="0">
                <a:solidFill>
                  <a:srgbClr val="002855"/>
                </a:solidFill>
                <a:latin typeface="+mj-l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title style</a:t>
            </a:r>
            <a:endParaRPr/>
          </a:p>
        </p:txBody>
      </p:sp>
      <p:cxnSp>
        <p:nvCxnSpPr>
          <p:cNvPr id="13" name="Straight Connector 12">
            <a:extLst>
              <a:ext uri="{FF2B5EF4-FFF2-40B4-BE49-F238E27FC236}">
                <a16:creationId xmlns:a16="http://schemas.microsoft.com/office/drawing/2014/main" id="{F91EFC7B-0A05-8345-9936-3EBC25E5D8FC}"/>
              </a:ext>
            </a:extLst>
          </p:cNvPr>
          <p:cNvCxnSpPr>
            <a:cxnSpLocks/>
          </p:cNvCxnSpPr>
          <p:nvPr userDrawn="1"/>
        </p:nvCxnSpPr>
        <p:spPr>
          <a:xfrm>
            <a:off x="4154559" y="2798564"/>
            <a:ext cx="834887" cy="0"/>
          </a:xfrm>
          <a:prstGeom prst="line">
            <a:avLst/>
          </a:prstGeom>
          <a:ln w="19050">
            <a:solidFill>
              <a:srgbClr val="69B3E7"/>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342BD093-EC33-104B-A9C1-2CC9CFAA7AC0}"/>
              </a:ext>
            </a:extLst>
          </p:cNvPr>
          <p:cNvSpPr/>
          <p:nvPr userDrawn="1"/>
        </p:nvSpPr>
        <p:spPr>
          <a:xfrm>
            <a:off x="418291" y="4126520"/>
            <a:ext cx="3846443" cy="615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49"/>
          </a:p>
        </p:txBody>
      </p:sp>
      <p:pic>
        <p:nvPicPr>
          <p:cNvPr id="7" name="Picture 6">
            <a:extLst>
              <a:ext uri="{FF2B5EF4-FFF2-40B4-BE49-F238E27FC236}">
                <a16:creationId xmlns:a16="http://schemas.microsoft.com/office/drawing/2014/main" id="{53934C65-EB4D-E34A-8974-E8B0FB60CDB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826605" y="4152172"/>
            <a:ext cx="3490788" cy="561167"/>
          </a:xfrm>
          <a:prstGeom prst="rect">
            <a:avLst/>
          </a:prstGeom>
        </p:spPr>
      </p:pic>
    </p:spTree>
    <p:extLst>
      <p:ext uri="{BB962C8B-B14F-4D97-AF65-F5344CB8AC3E}">
        <p14:creationId xmlns:p14="http://schemas.microsoft.com/office/powerpoint/2010/main" val="36006129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userDrawn="1">
  <p:cSld name="Title">
    <p:spTree>
      <p:nvGrpSpPr>
        <p:cNvPr id="1" name="Shape 9"/>
        <p:cNvGrpSpPr/>
        <p:nvPr/>
      </p:nvGrpSpPr>
      <p:grpSpPr>
        <a:xfrm>
          <a:off x="0" y="0"/>
          <a:ext cx="0" cy="0"/>
          <a:chOff x="0" y="0"/>
          <a:chExt cx="0" cy="0"/>
        </a:xfrm>
      </p:grpSpPr>
      <p:sp>
        <p:nvSpPr>
          <p:cNvPr id="10" name="Google Shape;10;p2"/>
          <p:cNvSpPr/>
          <p:nvPr/>
        </p:nvSpPr>
        <p:spPr>
          <a:xfrm>
            <a:off x="0" y="3844658"/>
            <a:ext cx="9144000" cy="1298841"/>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9" name="Google Shape;10;p2">
            <a:extLst>
              <a:ext uri="{FF2B5EF4-FFF2-40B4-BE49-F238E27FC236}">
                <a16:creationId xmlns:a16="http://schemas.microsoft.com/office/drawing/2014/main" id="{7E683A88-C0DD-5F4D-824D-B4AC1F04727F}"/>
              </a:ext>
            </a:extLst>
          </p:cNvPr>
          <p:cNvSpPr/>
          <p:nvPr userDrawn="1"/>
        </p:nvSpPr>
        <p:spPr>
          <a:xfrm>
            <a:off x="0" y="74188"/>
            <a:ext cx="9144000" cy="1812485"/>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9" name="Google Shape;70;p9">
            <a:extLst>
              <a:ext uri="{FF2B5EF4-FFF2-40B4-BE49-F238E27FC236}">
                <a16:creationId xmlns:a16="http://schemas.microsoft.com/office/drawing/2014/main" id="{6A259EF2-ECB8-614C-B50A-0E98568A459D}"/>
              </a:ext>
            </a:extLst>
          </p:cNvPr>
          <p:cNvSpPr txBox="1">
            <a:spLocks noGrp="1"/>
          </p:cNvSpPr>
          <p:nvPr>
            <p:ph type="title"/>
          </p:nvPr>
        </p:nvSpPr>
        <p:spPr>
          <a:xfrm>
            <a:off x="442405" y="317304"/>
            <a:ext cx="4762641" cy="674700"/>
          </a:xfrm>
          <a:prstGeom prst="rect">
            <a:avLst/>
          </a:prstGeom>
        </p:spPr>
        <p:txBody>
          <a:bodyPr spcFirstLastPara="1" wrap="square" lIns="91425" tIns="91425" rIns="91425" bIns="91425" anchor="b" anchorCtr="0"/>
          <a:lstStyle>
            <a:lvl1pPr lvl="0">
              <a:spcBef>
                <a:spcPts val="0"/>
              </a:spcBef>
              <a:spcAft>
                <a:spcPts val="0"/>
              </a:spcAft>
              <a:buSzPts val="1400"/>
              <a:buNone/>
              <a:defRPr sz="2400" b="1" i="0">
                <a:solidFill>
                  <a:schemeClr val="accent1"/>
                </a:solidFill>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6" name="Google Shape;10;p2">
            <a:extLst>
              <a:ext uri="{FF2B5EF4-FFF2-40B4-BE49-F238E27FC236}">
                <a16:creationId xmlns:a16="http://schemas.microsoft.com/office/drawing/2014/main" id="{6DD110F2-E350-2B45-A9BB-81D28D90FB8F}"/>
              </a:ext>
            </a:extLst>
          </p:cNvPr>
          <p:cNvSpPr/>
          <p:nvPr userDrawn="1"/>
        </p:nvSpPr>
        <p:spPr>
          <a:xfrm>
            <a:off x="0" y="1"/>
            <a:ext cx="9144000" cy="87923"/>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7" name="Google Shape;20;p3">
            <a:extLst>
              <a:ext uri="{FF2B5EF4-FFF2-40B4-BE49-F238E27FC236}">
                <a16:creationId xmlns:a16="http://schemas.microsoft.com/office/drawing/2014/main" id="{A7E56797-4C6B-DD4A-8F94-0FF79A3C9C4B}"/>
              </a:ext>
            </a:extLst>
          </p:cNvPr>
          <p:cNvSpPr txBox="1">
            <a:spLocks noGrp="1"/>
          </p:cNvSpPr>
          <p:nvPr>
            <p:ph type="subTitle" idx="1"/>
          </p:nvPr>
        </p:nvSpPr>
        <p:spPr>
          <a:xfrm>
            <a:off x="442404" y="1220394"/>
            <a:ext cx="3675000" cy="320078"/>
          </a:xfrm>
          <a:prstGeom prst="rect">
            <a:avLst/>
          </a:prstGeom>
        </p:spPr>
        <p:txBody>
          <a:bodyPr spcFirstLastPara="1" wrap="square" lIns="91425" tIns="91425" rIns="91425" bIns="91425" anchor="t" anchorCtr="0"/>
          <a:lstStyle>
            <a:lvl1pPr lvl="0" algn="l" rtl="0">
              <a:spcBef>
                <a:spcPts val="0"/>
              </a:spcBef>
              <a:spcAft>
                <a:spcPts val="0"/>
              </a:spcAft>
              <a:buClr>
                <a:srgbClr val="FFA800"/>
              </a:buClr>
              <a:buSzPts val="1400"/>
              <a:buNone/>
              <a:defRPr sz="1400" b="0" i="0">
                <a:solidFill>
                  <a:schemeClr val="accent6"/>
                </a:solidFill>
                <a:latin typeface="Arial Regular"/>
              </a:defRPr>
            </a:lvl1pPr>
            <a:lvl2pPr lvl="1" rtl="0">
              <a:spcBef>
                <a:spcPts val="0"/>
              </a:spcBef>
              <a:spcAft>
                <a:spcPts val="0"/>
              </a:spcAft>
              <a:buClr>
                <a:srgbClr val="FFA800"/>
              </a:buClr>
              <a:buSzPts val="1400"/>
              <a:buNone/>
              <a:defRPr sz="1400">
                <a:solidFill>
                  <a:schemeClr val="accent6"/>
                </a:solidFill>
              </a:defRPr>
            </a:lvl2pPr>
            <a:lvl3pPr lvl="2" rtl="0">
              <a:spcBef>
                <a:spcPts val="0"/>
              </a:spcBef>
              <a:spcAft>
                <a:spcPts val="0"/>
              </a:spcAft>
              <a:buClr>
                <a:srgbClr val="FFA800"/>
              </a:buClr>
              <a:buSzPts val="1400"/>
              <a:buNone/>
              <a:defRPr sz="1400">
                <a:solidFill>
                  <a:srgbClr val="FFA800"/>
                </a:solidFill>
              </a:defRPr>
            </a:lvl3pPr>
            <a:lvl4pPr lvl="3" rtl="0">
              <a:spcBef>
                <a:spcPts val="0"/>
              </a:spcBef>
              <a:spcAft>
                <a:spcPts val="0"/>
              </a:spcAft>
              <a:buClr>
                <a:srgbClr val="FFA800"/>
              </a:buClr>
              <a:buSzPts val="1400"/>
              <a:buNone/>
              <a:defRPr sz="1400">
                <a:solidFill>
                  <a:srgbClr val="FFA800"/>
                </a:solidFill>
              </a:defRPr>
            </a:lvl4pPr>
            <a:lvl5pPr lvl="4" rtl="0">
              <a:spcBef>
                <a:spcPts val="0"/>
              </a:spcBef>
              <a:spcAft>
                <a:spcPts val="0"/>
              </a:spcAft>
              <a:buClr>
                <a:srgbClr val="FFA800"/>
              </a:buClr>
              <a:buSzPts val="1400"/>
              <a:buNone/>
              <a:defRPr sz="1400">
                <a:solidFill>
                  <a:srgbClr val="FFA800"/>
                </a:solidFill>
              </a:defRPr>
            </a:lvl5pPr>
            <a:lvl6pPr lvl="5" rtl="0">
              <a:spcBef>
                <a:spcPts val="0"/>
              </a:spcBef>
              <a:spcAft>
                <a:spcPts val="0"/>
              </a:spcAft>
              <a:buClr>
                <a:srgbClr val="FFA800"/>
              </a:buClr>
              <a:buSzPts val="1400"/>
              <a:buNone/>
              <a:defRPr sz="1400">
                <a:solidFill>
                  <a:srgbClr val="FFA800"/>
                </a:solidFill>
              </a:defRPr>
            </a:lvl6pPr>
            <a:lvl7pPr lvl="6" rtl="0">
              <a:spcBef>
                <a:spcPts val="0"/>
              </a:spcBef>
              <a:spcAft>
                <a:spcPts val="0"/>
              </a:spcAft>
              <a:buClr>
                <a:srgbClr val="FFA800"/>
              </a:buClr>
              <a:buSzPts val="1400"/>
              <a:buNone/>
              <a:defRPr sz="1400">
                <a:solidFill>
                  <a:srgbClr val="FFA800"/>
                </a:solidFill>
              </a:defRPr>
            </a:lvl7pPr>
            <a:lvl8pPr lvl="7" rtl="0">
              <a:spcBef>
                <a:spcPts val="0"/>
              </a:spcBef>
              <a:spcAft>
                <a:spcPts val="0"/>
              </a:spcAft>
              <a:buClr>
                <a:srgbClr val="FFA800"/>
              </a:buClr>
              <a:buSzPts val="1400"/>
              <a:buNone/>
              <a:defRPr sz="1400">
                <a:solidFill>
                  <a:srgbClr val="FFA800"/>
                </a:solidFill>
              </a:defRPr>
            </a:lvl8pPr>
            <a:lvl9pPr lvl="8" rtl="0">
              <a:spcBef>
                <a:spcPts val="0"/>
              </a:spcBef>
              <a:spcAft>
                <a:spcPts val="0"/>
              </a:spcAft>
              <a:buClr>
                <a:srgbClr val="FFA800"/>
              </a:buClr>
              <a:buSzPts val="1400"/>
              <a:buNone/>
              <a:defRPr sz="1400">
                <a:solidFill>
                  <a:srgbClr val="FFA800"/>
                </a:solidFill>
              </a:defRPr>
            </a:lvl9pPr>
          </a:lstStyle>
          <a:p>
            <a:pPr lvl="1"/>
            <a:r>
              <a:rPr lang="en-US"/>
              <a:t>Click to edit Master subtitle style</a:t>
            </a:r>
            <a:endParaRPr/>
          </a:p>
        </p:txBody>
      </p:sp>
      <p:sp>
        <p:nvSpPr>
          <p:cNvPr id="7" name="Google Shape;11;p2">
            <a:extLst>
              <a:ext uri="{FF2B5EF4-FFF2-40B4-BE49-F238E27FC236}">
                <a16:creationId xmlns:a16="http://schemas.microsoft.com/office/drawing/2014/main" id="{F2739F24-6073-3747-94EF-EE1D07B6011D}"/>
              </a:ext>
            </a:extLst>
          </p:cNvPr>
          <p:cNvSpPr/>
          <p:nvPr userDrawn="1"/>
        </p:nvSpPr>
        <p:spPr>
          <a:xfrm>
            <a:off x="0" y="1886672"/>
            <a:ext cx="9144000" cy="1957986"/>
          </a:xfrm>
          <a:prstGeom prst="rect">
            <a:avLst/>
          </a:prstGeom>
          <a:solidFill>
            <a:schemeClr val="accent6">
              <a:alpha val="858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Tree>
    <p:extLst>
      <p:ext uri="{BB962C8B-B14F-4D97-AF65-F5344CB8AC3E}">
        <p14:creationId xmlns:p14="http://schemas.microsoft.com/office/powerpoint/2010/main" val="38992361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ubtitle" preserve="1">
  <p:cSld name="Subtitle">
    <p:spTree>
      <p:nvGrpSpPr>
        <p:cNvPr id="1" name="Shape 15"/>
        <p:cNvGrpSpPr/>
        <p:nvPr/>
      </p:nvGrpSpPr>
      <p:grpSpPr>
        <a:xfrm>
          <a:off x="0" y="0"/>
          <a:ext cx="0" cy="0"/>
          <a:chOff x="0" y="0"/>
          <a:chExt cx="0" cy="0"/>
        </a:xfrm>
      </p:grpSpPr>
      <p:sp>
        <p:nvSpPr>
          <p:cNvPr id="6" name="Google Shape;58;p8">
            <a:extLst>
              <a:ext uri="{FF2B5EF4-FFF2-40B4-BE49-F238E27FC236}">
                <a16:creationId xmlns:a16="http://schemas.microsoft.com/office/drawing/2014/main" id="{FD6F1DBA-50F0-9540-8F88-79BFE3DABD91}"/>
              </a:ext>
            </a:extLst>
          </p:cNvPr>
          <p:cNvSpPr/>
          <p:nvPr userDrawn="1"/>
        </p:nvSpPr>
        <p:spPr>
          <a:xfrm flipH="1">
            <a:off x="-2" y="0"/>
            <a:ext cx="4571998" cy="5143500"/>
          </a:xfrm>
          <a:prstGeom prst="rect">
            <a:avLst/>
          </a:prstGeom>
          <a:solidFill>
            <a:srgbClr val="F4F7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solidFill>
                <a:srgbClr val="F4F7FC"/>
              </a:solidFill>
            </a:endParaRPr>
          </a:p>
        </p:txBody>
      </p:sp>
      <p:sp>
        <p:nvSpPr>
          <p:cNvPr id="16" name="Google Shape;16;p3"/>
          <p:cNvSpPr/>
          <p:nvPr/>
        </p:nvSpPr>
        <p:spPr>
          <a:xfrm>
            <a:off x="4572000" y="0"/>
            <a:ext cx="4572000" cy="5143500"/>
          </a:xfrm>
          <a:prstGeom prst="rect">
            <a:avLst/>
          </a:prstGeom>
          <a:solidFill>
            <a:schemeClr val="accent6">
              <a:alpha val="858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9" name="Google Shape;19;p3"/>
          <p:cNvSpPr txBox="1">
            <a:spLocks noGrp="1"/>
          </p:cNvSpPr>
          <p:nvPr>
            <p:ph type="ctrTitle"/>
          </p:nvPr>
        </p:nvSpPr>
        <p:spPr>
          <a:xfrm>
            <a:off x="448500" y="2251075"/>
            <a:ext cx="3675000" cy="1159800"/>
          </a:xfrm>
          <a:prstGeom prst="rect">
            <a:avLst/>
          </a:prstGeom>
        </p:spPr>
        <p:txBody>
          <a:bodyPr spcFirstLastPara="1" wrap="square" lIns="91425" tIns="91425" rIns="91425" bIns="91425" anchor="b" anchorCtr="0"/>
          <a:lstStyle>
            <a:lvl1pPr lvl="0" rtl="0">
              <a:spcBef>
                <a:spcPts val="0"/>
              </a:spcBef>
              <a:spcAft>
                <a:spcPts val="0"/>
              </a:spcAft>
              <a:buSzPts val="3000"/>
              <a:buNone/>
              <a:defRPr sz="3000" b="1" i="0">
                <a:solidFill>
                  <a:schemeClr val="accent1"/>
                </a:solidFill>
                <a:latin typeface="+mj-lt"/>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lang="en-US"/>
              <a:t>Click to edit Master title style</a:t>
            </a:r>
            <a:endParaRPr/>
          </a:p>
        </p:txBody>
      </p:sp>
      <p:sp>
        <p:nvSpPr>
          <p:cNvPr id="20" name="Google Shape;20;p3"/>
          <p:cNvSpPr txBox="1">
            <a:spLocks noGrp="1"/>
          </p:cNvSpPr>
          <p:nvPr>
            <p:ph type="subTitle" idx="1"/>
          </p:nvPr>
        </p:nvSpPr>
        <p:spPr>
          <a:xfrm>
            <a:off x="448500" y="3602050"/>
            <a:ext cx="3675000" cy="573900"/>
          </a:xfrm>
          <a:prstGeom prst="rect">
            <a:avLst/>
          </a:prstGeom>
        </p:spPr>
        <p:txBody>
          <a:bodyPr spcFirstLastPara="1" wrap="square" lIns="91425" tIns="91425" rIns="91425" bIns="91425" anchor="t" anchorCtr="0"/>
          <a:lstStyle>
            <a:lvl1pPr lvl="0" rtl="0">
              <a:spcBef>
                <a:spcPts val="0"/>
              </a:spcBef>
              <a:spcAft>
                <a:spcPts val="0"/>
              </a:spcAft>
              <a:buClr>
                <a:srgbClr val="FFA800"/>
              </a:buClr>
              <a:buSzPts val="1400"/>
              <a:buNone/>
              <a:defRPr sz="1400" b="0" i="0">
                <a:solidFill>
                  <a:schemeClr val="accent6"/>
                </a:solidFill>
                <a:latin typeface="Arial Regular"/>
              </a:defRPr>
            </a:lvl1pPr>
            <a:lvl2pPr lvl="1" rtl="0">
              <a:spcBef>
                <a:spcPts val="0"/>
              </a:spcBef>
              <a:spcAft>
                <a:spcPts val="0"/>
              </a:spcAft>
              <a:buClr>
                <a:srgbClr val="FFA800"/>
              </a:buClr>
              <a:buSzPts val="1400"/>
              <a:buNone/>
              <a:defRPr sz="1400">
                <a:solidFill>
                  <a:srgbClr val="FFA800"/>
                </a:solidFill>
              </a:defRPr>
            </a:lvl2pPr>
            <a:lvl3pPr lvl="2" rtl="0">
              <a:spcBef>
                <a:spcPts val="0"/>
              </a:spcBef>
              <a:spcAft>
                <a:spcPts val="0"/>
              </a:spcAft>
              <a:buClr>
                <a:srgbClr val="FFA800"/>
              </a:buClr>
              <a:buSzPts val="1400"/>
              <a:buNone/>
              <a:defRPr sz="1400">
                <a:solidFill>
                  <a:srgbClr val="FFA800"/>
                </a:solidFill>
              </a:defRPr>
            </a:lvl3pPr>
            <a:lvl4pPr lvl="3" rtl="0">
              <a:spcBef>
                <a:spcPts val="0"/>
              </a:spcBef>
              <a:spcAft>
                <a:spcPts val="0"/>
              </a:spcAft>
              <a:buClr>
                <a:srgbClr val="FFA800"/>
              </a:buClr>
              <a:buSzPts val="1400"/>
              <a:buNone/>
              <a:defRPr sz="1400">
                <a:solidFill>
                  <a:srgbClr val="FFA800"/>
                </a:solidFill>
              </a:defRPr>
            </a:lvl4pPr>
            <a:lvl5pPr lvl="4" rtl="0">
              <a:spcBef>
                <a:spcPts val="0"/>
              </a:spcBef>
              <a:spcAft>
                <a:spcPts val="0"/>
              </a:spcAft>
              <a:buClr>
                <a:srgbClr val="FFA800"/>
              </a:buClr>
              <a:buSzPts val="1400"/>
              <a:buNone/>
              <a:defRPr sz="1400">
                <a:solidFill>
                  <a:srgbClr val="FFA800"/>
                </a:solidFill>
              </a:defRPr>
            </a:lvl5pPr>
            <a:lvl6pPr lvl="5" rtl="0">
              <a:spcBef>
                <a:spcPts val="0"/>
              </a:spcBef>
              <a:spcAft>
                <a:spcPts val="0"/>
              </a:spcAft>
              <a:buClr>
                <a:srgbClr val="FFA800"/>
              </a:buClr>
              <a:buSzPts val="1400"/>
              <a:buNone/>
              <a:defRPr sz="1400">
                <a:solidFill>
                  <a:srgbClr val="FFA800"/>
                </a:solidFill>
              </a:defRPr>
            </a:lvl6pPr>
            <a:lvl7pPr lvl="6" rtl="0">
              <a:spcBef>
                <a:spcPts val="0"/>
              </a:spcBef>
              <a:spcAft>
                <a:spcPts val="0"/>
              </a:spcAft>
              <a:buClr>
                <a:srgbClr val="FFA800"/>
              </a:buClr>
              <a:buSzPts val="1400"/>
              <a:buNone/>
              <a:defRPr sz="1400">
                <a:solidFill>
                  <a:srgbClr val="FFA800"/>
                </a:solidFill>
              </a:defRPr>
            </a:lvl7pPr>
            <a:lvl8pPr lvl="7" rtl="0">
              <a:spcBef>
                <a:spcPts val="0"/>
              </a:spcBef>
              <a:spcAft>
                <a:spcPts val="0"/>
              </a:spcAft>
              <a:buClr>
                <a:srgbClr val="FFA800"/>
              </a:buClr>
              <a:buSzPts val="1400"/>
              <a:buNone/>
              <a:defRPr sz="1400">
                <a:solidFill>
                  <a:srgbClr val="FFA800"/>
                </a:solidFill>
              </a:defRPr>
            </a:lvl8pPr>
            <a:lvl9pPr lvl="8" rtl="0">
              <a:spcBef>
                <a:spcPts val="0"/>
              </a:spcBef>
              <a:spcAft>
                <a:spcPts val="0"/>
              </a:spcAft>
              <a:buClr>
                <a:srgbClr val="FFA800"/>
              </a:buClr>
              <a:buSzPts val="1400"/>
              <a:buNone/>
              <a:defRPr sz="1400">
                <a:solidFill>
                  <a:srgbClr val="FFA800"/>
                </a:solidFill>
              </a:defRPr>
            </a:lvl9pPr>
          </a:lstStyle>
          <a:p>
            <a:r>
              <a:rPr lang="en-US"/>
              <a:t>Click to edit Master subtitle style</a:t>
            </a:r>
            <a:endParaRPr/>
          </a:p>
        </p:txBody>
      </p:sp>
    </p:spTree>
    <p:extLst>
      <p:ext uri="{BB962C8B-B14F-4D97-AF65-F5344CB8AC3E}">
        <p14:creationId xmlns:p14="http://schemas.microsoft.com/office/powerpoint/2010/main" val="14128466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Half - Text left" preserve="1">
  <p:cSld name="Half - Text left">
    <p:spTree>
      <p:nvGrpSpPr>
        <p:cNvPr id="1" name="Shape 39"/>
        <p:cNvGrpSpPr/>
        <p:nvPr/>
      </p:nvGrpSpPr>
      <p:grpSpPr>
        <a:xfrm>
          <a:off x="0" y="0"/>
          <a:ext cx="0" cy="0"/>
          <a:chOff x="0" y="0"/>
          <a:chExt cx="0" cy="0"/>
        </a:xfrm>
      </p:grpSpPr>
      <p:sp>
        <p:nvSpPr>
          <p:cNvPr id="40" name="Google Shape;40;p6"/>
          <p:cNvSpPr/>
          <p:nvPr/>
        </p:nvSpPr>
        <p:spPr>
          <a:xfrm>
            <a:off x="0" y="0"/>
            <a:ext cx="9144000" cy="5143500"/>
          </a:xfrm>
          <a:prstGeom prst="rect">
            <a:avLst/>
          </a:prstGeom>
          <a:solidFill>
            <a:srgbClr val="F4F7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b="0" cap="none" spc="0">
              <a:ln w="0"/>
              <a:solidFill>
                <a:srgbClr val="F4F7FC"/>
              </a:solidFill>
              <a:effectLst>
                <a:outerShdw blurRad="38100" dist="19050" dir="2700000" algn="tl" rotWithShape="0">
                  <a:schemeClr val="dk1">
                    <a:alpha val="40000"/>
                  </a:schemeClr>
                </a:outerShdw>
              </a:effectLst>
            </a:endParaRPr>
          </a:p>
        </p:txBody>
      </p:sp>
      <p:sp>
        <p:nvSpPr>
          <p:cNvPr id="42" name="Google Shape;42;p6"/>
          <p:cNvSpPr txBox="1">
            <a:spLocks noGrp="1"/>
          </p:cNvSpPr>
          <p:nvPr>
            <p:ph type="title"/>
          </p:nvPr>
        </p:nvSpPr>
        <p:spPr>
          <a:xfrm>
            <a:off x="433768" y="749922"/>
            <a:ext cx="8360275" cy="768900"/>
          </a:xfrm>
          <a:prstGeom prst="rect">
            <a:avLst/>
          </a:prstGeom>
        </p:spPr>
        <p:txBody>
          <a:bodyPr spcFirstLastPara="1" wrap="square" lIns="91425" tIns="91425" rIns="91425" bIns="91425" anchor="b" anchorCtr="0"/>
          <a:lstStyle>
            <a:lvl1pPr lvl="0" rtl="0">
              <a:spcBef>
                <a:spcPts val="0"/>
              </a:spcBef>
              <a:spcAft>
                <a:spcPts val="0"/>
              </a:spcAft>
              <a:buSzPts val="1400"/>
              <a:buNone/>
              <a:defRPr sz="1600" b="1" i="0">
                <a:solidFill>
                  <a:schemeClr val="accent1"/>
                </a:solidFill>
                <a:latin typeface="+mj-l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title style</a:t>
            </a:r>
            <a:endParaRPr/>
          </a:p>
        </p:txBody>
      </p:sp>
      <p:sp>
        <p:nvSpPr>
          <p:cNvPr id="43" name="Google Shape;43;p6"/>
          <p:cNvSpPr txBox="1">
            <a:spLocks noGrp="1"/>
          </p:cNvSpPr>
          <p:nvPr>
            <p:ph type="body" idx="1"/>
          </p:nvPr>
        </p:nvSpPr>
        <p:spPr>
          <a:xfrm>
            <a:off x="433768" y="1518822"/>
            <a:ext cx="8360276" cy="3340800"/>
          </a:xfrm>
          <a:prstGeom prst="rect">
            <a:avLst/>
          </a:prstGeom>
        </p:spPr>
        <p:txBody>
          <a:bodyPr spcFirstLastPara="1" wrap="square" lIns="91425" tIns="91425" rIns="91425" bIns="91425" anchor="t" anchorCtr="0"/>
          <a:lstStyle>
            <a:lvl1pPr marL="457189" lvl="0" indent="-342892" rtl="0">
              <a:lnSpc>
                <a:spcPts val="2000"/>
              </a:lnSpc>
              <a:spcBef>
                <a:spcPts val="600"/>
              </a:spcBef>
              <a:spcAft>
                <a:spcPts val="0"/>
              </a:spcAft>
              <a:buClr>
                <a:schemeClr val="accent2"/>
              </a:buClr>
              <a:buSzPts val="1800"/>
              <a:buFont typeface="Courier New" panose="02070309020205020404" pitchFamily="49" charset="0"/>
              <a:buChar char="o"/>
              <a:defRPr b="0" i="0">
                <a:solidFill>
                  <a:schemeClr val="tx1"/>
                </a:solidFill>
                <a:latin typeface="Arial Regular"/>
              </a:defRPr>
            </a:lvl1pPr>
            <a:lvl2pPr marL="914378" lvl="1" indent="-342892" rtl="0">
              <a:lnSpc>
                <a:spcPts val="2000"/>
              </a:lnSpc>
              <a:spcBef>
                <a:spcPts val="0"/>
              </a:spcBef>
              <a:spcAft>
                <a:spcPts val="0"/>
              </a:spcAft>
              <a:buClr>
                <a:schemeClr val="accent2"/>
              </a:buClr>
              <a:buSzPts val="1800"/>
              <a:buFont typeface="Courier New" panose="02070309020205020404" pitchFamily="49" charset="0"/>
              <a:buChar char="o"/>
              <a:defRPr>
                <a:solidFill>
                  <a:schemeClr val="tx1"/>
                </a:solidFill>
              </a:defRPr>
            </a:lvl2pPr>
            <a:lvl3pPr marL="1371566" lvl="2" indent="-342892" rtl="0">
              <a:lnSpc>
                <a:spcPts val="2000"/>
              </a:lnSpc>
              <a:spcBef>
                <a:spcPts val="0"/>
              </a:spcBef>
              <a:spcAft>
                <a:spcPts val="0"/>
              </a:spcAft>
              <a:buClr>
                <a:schemeClr val="accent2"/>
              </a:buClr>
              <a:buSzPts val="1800"/>
              <a:buFont typeface="Courier New" panose="02070309020205020404" pitchFamily="49" charset="0"/>
              <a:buChar char="o"/>
              <a:defRPr>
                <a:solidFill>
                  <a:schemeClr val="tx1"/>
                </a:solidFill>
              </a:defRPr>
            </a:lvl3pPr>
            <a:lvl4pPr marL="1828754" lvl="3" indent="-342892" rtl="0">
              <a:lnSpc>
                <a:spcPts val="2000"/>
              </a:lnSpc>
              <a:spcBef>
                <a:spcPts val="0"/>
              </a:spcBef>
              <a:spcAft>
                <a:spcPts val="0"/>
              </a:spcAft>
              <a:buClr>
                <a:schemeClr val="accent2"/>
              </a:buClr>
              <a:buSzPts val="1800"/>
              <a:buFont typeface="Courier New" panose="02070309020205020404" pitchFamily="49" charset="0"/>
              <a:buChar char="o"/>
              <a:defRPr>
                <a:solidFill>
                  <a:schemeClr val="tx1"/>
                </a:solidFill>
              </a:defRPr>
            </a:lvl4pPr>
            <a:lvl5pPr marL="2285943" lvl="4" indent="-342892" rtl="0">
              <a:spcBef>
                <a:spcPts val="0"/>
              </a:spcBef>
              <a:spcAft>
                <a:spcPts val="0"/>
              </a:spcAft>
              <a:buClr>
                <a:srgbClr val="FFFFFF"/>
              </a:buClr>
              <a:buSzPts val="1800"/>
              <a:buChar char="▫"/>
              <a:defRPr>
                <a:solidFill>
                  <a:srgbClr val="FFFFFF"/>
                </a:solidFill>
              </a:defRPr>
            </a:lvl5pPr>
            <a:lvl6pPr marL="2743132" lvl="5" indent="-342892" rtl="0">
              <a:spcBef>
                <a:spcPts val="0"/>
              </a:spcBef>
              <a:spcAft>
                <a:spcPts val="0"/>
              </a:spcAft>
              <a:buClr>
                <a:srgbClr val="FFFFFF"/>
              </a:buClr>
              <a:buSzPts val="1800"/>
              <a:buChar char="▪"/>
              <a:defRPr>
                <a:solidFill>
                  <a:srgbClr val="FFFFFF"/>
                </a:solidFill>
              </a:defRPr>
            </a:lvl6pPr>
            <a:lvl7pPr marL="3200320" lvl="6" indent="-342892" rtl="0">
              <a:spcBef>
                <a:spcPts val="0"/>
              </a:spcBef>
              <a:spcAft>
                <a:spcPts val="0"/>
              </a:spcAft>
              <a:buClr>
                <a:srgbClr val="FFFFFF"/>
              </a:buClr>
              <a:buSzPts val="1800"/>
              <a:buChar char="▫"/>
              <a:defRPr>
                <a:solidFill>
                  <a:srgbClr val="FFFFFF"/>
                </a:solidFill>
              </a:defRPr>
            </a:lvl7pPr>
            <a:lvl8pPr marL="3657509" lvl="7" indent="-342892" rtl="0">
              <a:spcBef>
                <a:spcPts val="0"/>
              </a:spcBef>
              <a:spcAft>
                <a:spcPts val="0"/>
              </a:spcAft>
              <a:buClr>
                <a:srgbClr val="FFFFFF"/>
              </a:buClr>
              <a:buSzPts val="1800"/>
              <a:buChar char="▪"/>
              <a:defRPr>
                <a:solidFill>
                  <a:srgbClr val="FFFFFF"/>
                </a:solidFill>
              </a:defRPr>
            </a:lvl8pPr>
            <a:lvl9pPr marL="4114697" lvl="8" indent="-342892" rtl="0">
              <a:spcBef>
                <a:spcPts val="0"/>
              </a:spcBef>
              <a:spcAft>
                <a:spcPts val="0"/>
              </a:spcAft>
              <a:buClr>
                <a:srgbClr val="FFFFFF"/>
              </a:buClr>
              <a:buSzPts val="1800"/>
              <a:buChar char="▫"/>
              <a:defRPr>
                <a:solidFill>
                  <a:srgbClr val="FFFFFF"/>
                </a:solidFill>
              </a:defRPr>
            </a:lvl9pPr>
          </a:lstStyle>
          <a:p>
            <a:pPr lvl="0"/>
            <a:r>
              <a:rPr lang="en-US"/>
              <a:t>Edit Master text styles</a:t>
            </a:r>
          </a:p>
          <a:p>
            <a:pPr lvl="1"/>
            <a:r>
              <a:rPr lang="en-US" err="1"/>
              <a:t>Fkelwakeaj</a:t>
            </a:r>
            <a:endParaRPr lang="en-US"/>
          </a:p>
          <a:p>
            <a:pPr lvl="2"/>
            <a:r>
              <a:rPr lang="en-US" err="1"/>
              <a:t>Lfjewljkfalkwjm</a:t>
            </a:r>
            <a:endParaRPr lang="en-US"/>
          </a:p>
          <a:p>
            <a:pPr lvl="3"/>
            <a:r>
              <a:rPr lang="en-US" err="1"/>
              <a:t>Kfjewofkjal</a:t>
            </a:r>
            <a:r>
              <a:rPr lang="en-US"/>
              <a:t>'</a:t>
            </a:r>
          </a:p>
        </p:txBody>
      </p:sp>
      <p:cxnSp>
        <p:nvCxnSpPr>
          <p:cNvPr id="5" name="Google Shape;44;p6">
            <a:extLst>
              <a:ext uri="{FF2B5EF4-FFF2-40B4-BE49-F238E27FC236}">
                <a16:creationId xmlns:a16="http://schemas.microsoft.com/office/drawing/2014/main" id="{EB19B231-69C8-E847-95E3-A3AE90DF582A}"/>
              </a:ext>
            </a:extLst>
          </p:cNvPr>
          <p:cNvCxnSpPr/>
          <p:nvPr userDrawn="1"/>
        </p:nvCxnSpPr>
        <p:spPr>
          <a:xfrm>
            <a:off x="542330" y="1518822"/>
            <a:ext cx="452400" cy="0"/>
          </a:xfrm>
          <a:prstGeom prst="straightConnector1">
            <a:avLst/>
          </a:prstGeom>
          <a:ln w="19050">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867469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ird - 2 columns right" type="twoColTx" preserve="1">
  <p:cSld name="1_Third - 2 columns right">
    <p:spTree>
      <p:nvGrpSpPr>
        <p:cNvPr id="1" name="Shape 47"/>
        <p:cNvGrpSpPr/>
        <p:nvPr/>
      </p:nvGrpSpPr>
      <p:grpSpPr>
        <a:xfrm>
          <a:off x="0" y="0"/>
          <a:ext cx="0" cy="0"/>
          <a:chOff x="0" y="0"/>
          <a:chExt cx="0" cy="0"/>
        </a:xfrm>
      </p:grpSpPr>
      <p:sp>
        <p:nvSpPr>
          <p:cNvPr id="48" name="Google Shape;48;p7"/>
          <p:cNvSpPr/>
          <p:nvPr/>
        </p:nvSpPr>
        <p:spPr>
          <a:xfrm>
            <a:off x="0" y="0"/>
            <a:ext cx="3044100" cy="5143500"/>
          </a:xfrm>
          <a:prstGeom prst="rect">
            <a:avLst/>
          </a:prstGeom>
          <a:solidFill>
            <a:schemeClr val="accent6">
              <a:alpha val="858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7"/>
          <p:cNvSpPr/>
          <p:nvPr/>
        </p:nvSpPr>
        <p:spPr>
          <a:xfrm>
            <a:off x="3043975" y="0"/>
            <a:ext cx="60999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txBox="1">
            <a:spLocks noGrp="1"/>
          </p:cNvSpPr>
          <p:nvPr>
            <p:ph type="title"/>
          </p:nvPr>
        </p:nvSpPr>
        <p:spPr>
          <a:xfrm>
            <a:off x="3468200" y="796375"/>
            <a:ext cx="5218800" cy="669300"/>
          </a:xfrm>
          <a:prstGeom prst="rect">
            <a:avLst/>
          </a:prstGeom>
        </p:spPr>
        <p:txBody>
          <a:bodyPr spcFirstLastPara="1" wrap="square" lIns="91425" tIns="91425" rIns="91425" bIns="91425" anchor="b" anchorCtr="0"/>
          <a:lstStyle>
            <a:lvl1pPr lvl="0">
              <a:spcBef>
                <a:spcPts val="0"/>
              </a:spcBef>
              <a:spcAft>
                <a:spcPts val="0"/>
              </a:spcAft>
              <a:buSzPts val="1400"/>
              <a:buNone/>
              <a:defRPr sz="1600" b="1" i="0">
                <a:solidFill>
                  <a:schemeClr val="accent1"/>
                </a:solidFill>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7"/>
          <p:cNvSpPr txBox="1">
            <a:spLocks noGrp="1"/>
          </p:cNvSpPr>
          <p:nvPr>
            <p:ph type="body" idx="1"/>
          </p:nvPr>
        </p:nvSpPr>
        <p:spPr>
          <a:xfrm>
            <a:off x="3467825" y="1614875"/>
            <a:ext cx="2532900" cy="3158700"/>
          </a:xfrm>
          <a:prstGeom prst="rect">
            <a:avLst/>
          </a:prstGeom>
        </p:spPr>
        <p:txBody>
          <a:bodyPr spcFirstLastPara="1" wrap="square" lIns="91425" tIns="91425" rIns="91425" bIns="91425" anchor="t" anchorCtr="0"/>
          <a:lstStyle>
            <a:lvl1pPr marL="230188" lvl="0" indent="-223838">
              <a:spcBef>
                <a:spcPts val="600"/>
              </a:spcBef>
              <a:spcAft>
                <a:spcPts val="0"/>
              </a:spcAft>
              <a:buClr>
                <a:schemeClr val="accent2"/>
              </a:buClr>
              <a:buSzPts val="1400"/>
              <a:buFont typeface="Courier New" panose="02070309020205020404" pitchFamily="49" charset="0"/>
              <a:buChar char="o"/>
              <a:tabLst/>
              <a:defRPr sz="1400" b="0" i="0">
                <a:solidFill>
                  <a:schemeClr val="tx1"/>
                </a:solidFill>
                <a:latin typeface="Arial Regular"/>
              </a:defRPr>
            </a:lvl1pPr>
            <a:lvl2pPr marL="914400" lvl="1" indent="-317500">
              <a:spcBef>
                <a:spcPts val="0"/>
              </a:spcBef>
              <a:spcAft>
                <a:spcPts val="0"/>
              </a:spcAft>
              <a:buSzPts val="1400"/>
              <a:buChar char="▪"/>
              <a:defRPr sz="1400"/>
            </a:lvl2pPr>
            <a:lvl3pPr marL="1371600" lvl="2" indent="-317500">
              <a:spcBef>
                <a:spcPts val="0"/>
              </a:spcBef>
              <a:spcAft>
                <a:spcPts val="0"/>
              </a:spcAft>
              <a:buSzPts val="1400"/>
              <a:buChar char="▫"/>
              <a:defRPr sz="1400"/>
            </a:lvl3pPr>
            <a:lvl4pPr marL="1828800" lvl="3" indent="-317500">
              <a:spcBef>
                <a:spcPts val="0"/>
              </a:spcBef>
              <a:spcAft>
                <a:spcPts val="0"/>
              </a:spcAft>
              <a:buSzPts val="1400"/>
              <a:buChar char="▪"/>
              <a:defRPr sz="1400"/>
            </a:lvl4pPr>
            <a:lvl5pPr marL="2286000" lvl="4" indent="-317500">
              <a:spcBef>
                <a:spcPts val="0"/>
              </a:spcBef>
              <a:spcAft>
                <a:spcPts val="0"/>
              </a:spcAft>
              <a:buSzPts val="1400"/>
              <a:buChar char="▫"/>
              <a:defRPr sz="1400"/>
            </a:lvl5pPr>
            <a:lvl6pPr marL="2743200" lvl="5" indent="-317500">
              <a:spcBef>
                <a:spcPts val="0"/>
              </a:spcBef>
              <a:spcAft>
                <a:spcPts val="0"/>
              </a:spcAft>
              <a:buSzPts val="1400"/>
              <a:buChar char="▪"/>
              <a:defRPr sz="1400"/>
            </a:lvl6pPr>
            <a:lvl7pPr marL="3200400" lvl="6" indent="-317500">
              <a:spcBef>
                <a:spcPts val="0"/>
              </a:spcBef>
              <a:spcAft>
                <a:spcPts val="0"/>
              </a:spcAft>
              <a:buSzPts val="1400"/>
              <a:buChar char="▫"/>
              <a:defRPr sz="1400"/>
            </a:lvl7pPr>
            <a:lvl8pPr marL="3657600" lvl="7" indent="-317500">
              <a:spcBef>
                <a:spcPts val="0"/>
              </a:spcBef>
              <a:spcAft>
                <a:spcPts val="0"/>
              </a:spcAft>
              <a:buSzPts val="1400"/>
              <a:buChar char="▪"/>
              <a:defRPr sz="1400"/>
            </a:lvl8pPr>
            <a:lvl9pPr marL="4114800" lvl="8" indent="-317500">
              <a:spcBef>
                <a:spcPts val="0"/>
              </a:spcBef>
              <a:spcAft>
                <a:spcPts val="0"/>
              </a:spcAft>
              <a:buSzPts val="1400"/>
              <a:buChar char="▫"/>
              <a:defRPr sz="1400"/>
            </a:lvl9pPr>
          </a:lstStyle>
          <a:p>
            <a:endParaRPr/>
          </a:p>
        </p:txBody>
      </p:sp>
      <p:sp>
        <p:nvSpPr>
          <p:cNvPr id="53" name="Google Shape;53;p7"/>
          <p:cNvSpPr txBox="1">
            <a:spLocks noGrp="1"/>
          </p:cNvSpPr>
          <p:nvPr>
            <p:ph type="body" idx="2"/>
          </p:nvPr>
        </p:nvSpPr>
        <p:spPr>
          <a:xfrm>
            <a:off x="6153578" y="1614875"/>
            <a:ext cx="2532900" cy="3158700"/>
          </a:xfrm>
          <a:prstGeom prst="rect">
            <a:avLst/>
          </a:prstGeom>
        </p:spPr>
        <p:txBody>
          <a:bodyPr spcFirstLastPara="1" wrap="square" lIns="91425" tIns="91425" rIns="91425" bIns="91425" anchor="t" anchorCtr="0"/>
          <a:lstStyle>
            <a:lvl1pPr marL="230188" lvl="0" indent="-223838">
              <a:spcBef>
                <a:spcPts val="600"/>
              </a:spcBef>
              <a:spcAft>
                <a:spcPts val="0"/>
              </a:spcAft>
              <a:buClr>
                <a:schemeClr val="accent2"/>
              </a:buClr>
              <a:buSzPts val="1400"/>
              <a:buFont typeface="Courier New" panose="02070309020205020404" pitchFamily="49" charset="0"/>
              <a:buChar char="o"/>
              <a:tabLst/>
              <a:defRPr sz="1400" b="0" i="0">
                <a:solidFill>
                  <a:schemeClr val="tx1"/>
                </a:solidFill>
                <a:latin typeface="Arial Regular"/>
              </a:defRPr>
            </a:lvl1pPr>
            <a:lvl2pPr marL="914400" lvl="1" indent="-317500">
              <a:spcBef>
                <a:spcPts val="0"/>
              </a:spcBef>
              <a:spcAft>
                <a:spcPts val="0"/>
              </a:spcAft>
              <a:buSzPts val="1400"/>
              <a:buChar char="▪"/>
              <a:defRPr sz="1400"/>
            </a:lvl2pPr>
            <a:lvl3pPr marL="1371600" lvl="2" indent="-317500">
              <a:spcBef>
                <a:spcPts val="0"/>
              </a:spcBef>
              <a:spcAft>
                <a:spcPts val="0"/>
              </a:spcAft>
              <a:buSzPts val="1400"/>
              <a:buChar char="▫"/>
              <a:defRPr sz="1400"/>
            </a:lvl3pPr>
            <a:lvl4pPr marL="1828800" lvl="3" indent="-317500">
              <a:spcBef>
                <a:spcPts val="0"/>
              </a:spcBef>
              <a:spcAft>
                <a:spcPts val="0"/>
              </a:spcAft>
              <a:buSzPts val="1400"/>
              <a:buChar char="▪"/>
              <a:defRPr sz="1400"/>
            </a:lvl4pPr>
            <a:lvl5pPr marL="2286000" lvl="4" indent="-317500">
              <a:spcBef>
                <a:spcPts val="0"/>
              </a:spcBef>
              <a:spcAft>
                <a:spcPts val="0"/>
              </a:spcAft>
              <a:buSzPts val="1400"/>
              <a:buChar char="▫"/>
              <a:defRPr sz="1400"/>
            </a:lvl5pPr>
            <a:lvl6pPr marL="2743200" lvl="5" indent="-317500">
              <a:spcBef>
                <a:spcPts val="0"/>
              </a:spcBef>
              <a:spcAft>
                <a:spcPts val="0"/>
              </a:spcAft>
              <a:buSzPts val="1400"/>
              <a:buChar char="▪"/>
              <a:defRPr sz="1400"/>
            </a:lvl6pPr>
            <a:lvl7pPr marL="3200400" lvl="6" indent="-317500">
              <a:spcBef>
                <a:spcPts val="0"/>
              </a:spcBef>
              <a:spcAft>
                <a:spcPts val="0"/>
              </a:spcAft>
              <a:buSzPts val="1400"/>
              <a:buChar char="▫"/>
              <a:defRPr sz="1400"/>
            </a:lvl7pPr>
            <a:lvl8pPr marL="3657600" lvl="7" indent="-317500">
              <a:spcBef>
                <a:spcPts val="0"/>
              </a:spcBef>
              <a:spcAft>
                <a:spcPts val="0"/>
              </a:spcAft>
              <a:buSzPts val="1400"/>
              <a:buChar char="▪"/>
              <a:defRPr sz="1400"/>
            </a:lvl8pPr>
            <a:lvl9pPr marL="4114800" lvl="8" indent="-317500">
              <a:spcBef>
                <a:spcPts val="0"/>
              </a:spcBef>
              <a:spcAft>
                <a:spcPts val="0"/>
              </a:spcAft>
              <a:buSzPts val="1400"/>
              <a:buChar char="▫"/>
              <a:defRPr sz="1400"/>
            </a:lvl9pPr>
          </a:lstStyle>
          <a:p>
            <a:endParaRPr/>
          </a:p>
        </p:txBody>
      </p:sp>
      <p:cxnSp>
        <p:nvCxnSpPr>
          <p:cNvPr id="55" name="Google Shape;55;p7"/>
          <p:cNvCxnSpPr/>
          <p:nvPr/>
        </p:nvCxnSpPr>
        <p:spPr>
          <a:xfrm>
            <a:off x="3578787" y="1519975"/>
            <a:ext cx="452400" cy="0"/>
          </a:xfrm>
          <a:prstGeom prst="straightConnector1">
            <a:avLst/>
          </a:prstGeom>
          <a:ln w="19050">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2400243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4" name="Google Shape;92;p13">
            <a:extLst>
              <a:ext uri="{FF2B5EF4-FFF2-40B4-BE49-F238E27FC236}">
                <a16:creationId xmlns:a16="http://schemas.microsoft.com/office/drawing/2014/main" id="{8D255D2B-9B5E-1048-82B5-8FBC26C80EE2}"/>
              </a:ext>
            </a:extLst>
          </p:cNvPr>
          <p:cNvSpPr/>
          <p:nvPr userDrawn="1"/>
        </p:nvSpPr>
        <p:spPr>
          <a:xfrm>
            <a:off x="0" y="-5925"/>
            <a:ext cx="9144000" cy="5149500"/>
          </a:xfrm>
          <a:prstGeom prst="frame">
            <a:avLst>
              <a:gd name="adj1" fmla="val 5041"/>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7" name="Google Shape;43;p6">
            <a:extLst>
              <a:ext uri="{FF2B5EF4-FFF2-40B4-BE49-F238E27FC236}">
                <a16:creationId xmlns:a16="http://schemas.microsoft.com/office/drawing/2014/main" id="{99BBE249-5868-3C44-A391-3979C61D2BB4}"/>
              </a:ext>
            </a:extLst>
          </p:cNvPr>
          <p:cNvSpPr txBox="1">
            <a:spLocks noGrp="1"/>
          </p:cNvSpPr>
          <p:nvPr>
            <p:ph type="body" idx="1"/>
          </p:nvPr>
        </p:nvSpPr>
        <p:spPr>
          <a:xfrm>
            <a:off x="2725800" y="2588603"/>
            <a:ext cx="3692400" cy="569799"/>
          </a:xfrm>
          <a:prstGeom prst="rect">
            <a:avLst/>
          </a:prstGeom>
        </p:spPr>
        <p:txBody>
          <a:bodyPr spcFirstLastPara="1" wrap="square" lIns="91425" tIns="91425" rIns="91425" bIns="91425" anchor="t" anchorCtr="0"/>
          <a:lstStyle>
            <a:lvl1pPr marL="114297" lvl="0" indent="0" algn="ctr" rtl="0">
              <a:spcBef>
                <a:spcPts val="600"/>
              </a:spcBef>
              <a:spcAft>
                <a:spcPts val="0"/>
              </a:spcAft>
              <a:buClr>
                <a:schemeClr val="accent2"/>
              </a:buClr>
              <a:buSzPts val="1800"/>
              <a:buFontTx/>
              <a:buNone/>
              <a:defRPr b="0" i="0">
                <a:solidFill>
                  <a:schemeClr val="accent6"/>
                </a:solidFill>
                <a:latin typeface="Arial Regular"/>
              </a:defRPr>
            </a:lvl1pPr>
            <a:lvl2pPr marL="914378" lvl="1" indent="-342892" rtl="0">
              <a:spcBef>
                <a:spcPts val="0"/>
              </a:spcBef>
              <a:spcAft>
                <a:spcPts val="0"/>
              </a:spcAft>
              <a:buClr>
                <a:srgbClr val="FFFFFF"/>
              </a:buClr>
              <a:buSzPts val="1800"/>
              <a:buChar char="▪"/>
              <a:defRPr>
                <a:solidFill>
                  <a:srgbClr val="FFFFFF"/>
                </a:solidFill>
              </a:defRPr>
            </a:lvl2pPr>
            <a:lvl3pPr marL="1371566" lvl="2" indent="-342892" rtl="0">
              <a:spcBef>
                <a:spcPts val="0"/>
              </a:spcBef>
              <a:spcAft>
                <a:spcPts val="0"/>
              </a:spcAft>
              <a:buClr>
                <a:srgbClr val="FFFFFF"/>
              </a:buClr>
              <a:buSzPts val="1800"/>
              <a:buChar char="▫"/>
              <a:defRPr>
                <a:solidFill>
                  <a:srgbClr val="FFFFFF"/>
                </a:solidFill>
              </a:defRPr>
            </a:lvl3pPr>
            <a:lvl4pPr marL="1828754" lvl="3" indent="-342892" rtl="0">
              <a:spcBef>
                <a:spcPts val="0"/>
              </a:spcBef>
              <a:spcAft>
                <a:spcPts val="0"/>
              </a:spcAft>
              <a:buClr>
                <a:srgbClr val="FFFFFF"/>
              </a:buClr>
              <a:buSzPts val="1800"/>
              <a:buChar char="▪"/>
              <a:defRPr>
                <a:solidFill>
                  <a:srgbClr val="FFFFFF"/>
                </a:solidFill>
              </a:defRPr>
            </a:lvl4pPr>
            <a:lvl5pPr marL="2285943" lvl="4" indent="-342892" rtl="0">
              <a:spcBef>
                <a:spcPts val="0"/>
              </a:spcBef>
              <a:spcAft>
                <a:spcPts val="0"/>
              </a:spcAft>
              <a:buClr>
                <a:srgbClr val="FFFFFF"/>
              </a:buClr>
              <a:buSzPts val="1800"/>
              <a:buChar char="▫"/>
              <a:defRPr>
                <a:solidFill>
                  <a:srgbClr val="FFFFFF"/>
                </a:solidFill>
              </a:defRPr>
            </a:lvl5pPr>
            <a:lvl6pPr marL="2743132" lvl="5" indent="-342892" rtl="0">
              <a:spcBef>
                <a:spcPts val="0"/>
              </a:spcBef>
              <a:spcAft>
                <a:spcPts val="0"/>
              </a:spcAft>
              <a:buClr>
                <a:srgbClr val="FFFFFF"/>
              </a:buClr>
              <a:buSzPts val="1800"/>
              <a:buChar char="▪"/>
              <a:defRPr>
                <a:solidFill>
                  <a:srgbClr val="FFFFFF"/>
                </a:solidFill>
              </a:defRPr>
            </a:lvl6pPr>
            <a:lvl7pPr marL="3200320" lvl="6" indent="-342892" rtl="0">
              <a:spcBef>
                <a:spcPts val="0"/>
              </a:spcBef>
              <a:spcAft>
                <a:spcPts val="0"/>
              </a:spcAft>
              <a:buClr>
                <a:srgbClr val="FFFFFF"/>
              </a:buClr>
              <a:buSzPts val="1800"/>
              <a:buChar char="▫"/>
              <a:defRPr>
                <a:solidFill>
                  <a:srgbClr val="FFFFFF"/>
                </a:solidFill>
              </a:defRPr>
            </a:lvl7pPr>
            <a:lvl8pPr marL="3657509" lvl="7" indent="-342892" rtl="0">
              <a:spcBef>
                <a:spcPts val="0"/>
              </a:spcBef>
              <a:spcAft>
                <a:spcPts val="0"/>
              </a:spcAft>
              <a:buClr>
                <a:srgbClr val="FFFFFF"/>
              </a:buClr>
              <a:buSzPts val="1800"/>
              <a:buChar char="▪"/>
              <a:defRPr>
                <a:solidFill>
                  <a:srgbClr val="FFFFFF"/>
                </a:solidFill>
              </a:defRPr>
            </a:lvl8pPr>
            <a:lvl9pPr marL="4114697" lvl="8" indent="-342892" rtl="0">
              <a:spcBef>
                <a:spcPts val="0"/>
              </a:spcBef>
              <a:spcAft>
                <a:spcPts val="0"/>
              </a:spcAft>
              <a:buClr>
                <a:srgbClr val="FFFFFF"/>
              </a:buClr>
              <a:buSzPts val="1800"/>
              <a:buChar char="▫"/>
              <a:defRPr>
                <a:solidFill>
                  <a:srgbClr val="FFFFFF"/>
                </a:solidFill>
              </a:defRPr>
            </a:lvl9pPr>
          </a:lstStyle>
          <a:p>
            <a:pPr lvl="0"/>
            <a:r>
              <a:rPr lang="en-US"/>
              <a:t>Edit Master text styles</a:t>
            </a:r>
          </a:p>
        </p:txBody>
      </p:sp>
      <p:sp>
        <p:nvSpPr>
          <p:cNvPr id="9" name="Google Shape;43;p6">
            <a:extLst>
              <a:ext uri="{FF2B5EF4-FFF2-40B4-BE49-F238E27FC236}">
                <a16:creationId xmlns:a16="http://schemas.microsoft.com/office/drawing/2014/main" id="{5E07BCDF-6966-904A-BFBA-DE1D9B990B79}"/>
              </a:ext>
            </a:extLst>
          </p:cNvPr>
          <p:cNvSpPr txBox="1">
            <a:spLocks noGrp="1"/>
          </p:cNvSpPr>
          <p:nvPr>
            <p:ph type="body" idx="10"/>
          </p:nvPr>
        </p:nvSpPr>
        <p:spPr>
          <a:xfrm>
            <a:off x="1393372" y="3866090"/>
            <a:ext cx="6357257" cy="569799"/>
          </a:xfrm>
          <a:prstGeom prst="rect">
            <a:avLst/>
          </a:prstGeom>
          <a:ln>
            <a:noFill/>
          </a:ln>
        </p:spPr>
        <p:txBody>
          <a:bodyPr spcFirstLastPara="1" wrap="square" lIns="91425" tIns="91425" rIns="91425" bIns="91425" anchor="t" anchorCtr="0"/>
          <a:lstStyle>
            <a:lvl1pPr marL="114297" lvl="0" indent="0" algn="ctr" rtl="0">
              <a:spcBef>
                <a:spcPts val="600"/>
              </a:spcBef>
              <a:spcAft>
                <a:spcPts val="0"/>
              </a:spcAft>
              <a:buClr>
                <a:schemeClr val="accent2"/>
              </a:buClr>
              <a:buSzPts val="1800"/>
              <a:buFontTx/>
              <a:buNone/>
              <a:defRPr b="0" i="0">
                <a:solidFill>
                  <a:schemeClr val="tx1"/>
                </a:solidFill>
                <a:latin typeface="Arial Regular"/>
              </a:defRPr>
            </a:lvl1pPr>
            <a:lvl2pPr marL="914378" lvl="1" indent="-342892" rtl="0">
              <a:spcBef>
                <a:spcPts val="0"/>
              </a:spcBef>
              <a:spcAft>
                <a:spcPts val="0"/>
              </a:spcAft>
              <a:buClr>
                <a:srgbClr val="FFFFFF"/>
              </a:buClr>
              <a:buSzPts val="1800"/>
              <a:buChar char="▪"/>
              <a:defRPr>
                <a:solidFill>
                  <a:srgbClr val="FFFFFF"/>
                </a:solidFill>
              </a:defRPr>
            </a:lvl2pPr>
            <a:lvl3pPr marL="1371566" lvl="2" indent="-342892" rtl="0">
              <a:spcBef>
                <a:spcPts val="0"/>
              </a:spcBef>
              <a:spcAft>
                <a:spcPts val="0"/>
              </a:spcAft>
              <a:buClr>
                <a:srgbClr val="FFFFFF"/>
              </a:buClr>
              <a:buSzPts val="1800"/>
              <a:buChar char="▫"/>
              <a:defRPr>
                <a:solidFill>
                  <a:srgbClr val="FFFFFF"/>
                </a:solidFill>
              </a:defRPr>
            </a:lvl3pPr>
            <a:lvl4pPr marL="1828754" lvl="3" indent="-342892" rtl="0">
              <a:spcBef>
                <a:spcPts val="0"/>
              </a:spcBef>
              <a:spcAft>
                <a:spcPts val="0"/>
              </a:spcAft>
              <a:buClr>
                <a:srgbClr val="FFFFFF"/>
              </a:buClr>
              <a:buSzPts val="1800"/>
              <a:buChar char="▪"/>
              <a:defRPr>
                <a:solidFill>
                  <a:srgbClr val="FFFFFF"/>
                </a:solidFill>
              </a:defRPr>
            </a:lvl4pPr>
            <a:lvl5pPr marL="2285943" lvl="4" indent="-342892" rtl="0">
              <a:spcBef>
                <a:spcPts val="0"/>
              </a:spcBef>
              <a:spcAft>
                <a:spcPts val="0"/>
              </a:spcAft>
              <a:buClr>
                <a:srgbClr val="FFFFFF"/>
              </a:buClr>
              <a:buSzPts val="1800"/>
              <a:buChar char="▫"/>
              <a:defRPr>
                <a:solidFill>
                  <a:srgbClr val="FFFFFF"/>
                </a:solidFill>
              </a:defRPr>
            </a:lvl5pPr>
            <a:lvl6pPr marL="2743132" lvl="5" indent="-342892" rtl="0">
              <a:spcBef>
                <a:spcPts val="0"/>
              </a:spcBef>
              <a:spcAft>
                <a:spcPts val="0"/>
              </a:spcAft>
              <a:buClr>
                <a:srgbClr val="FFFFFF"/>
              </a:buClr>
              <a:buSzPts val="1800"/>
              <a:buChar char="▪"/>
              <a:defRPr>
                <a:solidFill>
                  <a:srgbClr val="FFFFFF"/>
                </a:solidFill>
              </a:defRPr>
            </a:lvl6pPr>
            <a:lvl7pPr marL="3200320" lvl="6" indent="-342892" rtl="0">
              <a:spcBef>
                <a:spcPts val="0"/>
              </a:spcBef>
              <a:spcAft>
                <a:spcPts val="0"/>
              </a:spcAft>
              <a:buClr>
                <a:srgbClr val="FFFFFF"/>
              </a:buClr>
              <a:buSzPts val="1800"/>
              <a:buChar char="▫"/>
              <a:defRPr>
                <a:solidFill>
                  <a:srgbClr val="FFFFFF"/>
                </a:solidFill>
              </a:defRPr>
            </a:lvl7pPr>
            <a:lvl8pPr marL="3657509" lvl="7" indent="-342892" rtl="0">
              <a:spcBef>
                <a:spcPts val="0"/>
              </a:spcBef>
              <a:spcAft>
                <a:spcPts val="0"/>
              </a:spcAft>
              <a:buClr>
                <a:srgbClr val="FFFFFF"/>
              </a:buClr>
              <a:buSzPts val="1800"/>
              <a:buChar char="▪"/>
              <a:defRPr>
                <a:solidFill>
                  <a:srgbClr val="FFFFFF"/>
                </a:solidFill>
              </a:defRPr>
            </a:lvl8pPr>
            <a:lvl9pPr marL="4114697" lvl="8" indent="-342892" rtl="0">
              <a:spcBef>
                <a:spcPts val="0"/>
              </a:spcBef>
              <a:spcAft>
                <a:spcPts val="0"/>
              </a:spcAft>
              <a:buClr>
                <a:srgbClr val="FFFFFF"/>
              </a:buClr>
              <a:buSzPts val="1800"/>
              <a:buChar char="▫"/>
              <a:defRPr>
                <a:solidFill>
                  <a:srgbClr val="FFFFFF"/>
                </a:solidFill>
              </a:defRPr>
            </a:lvl9pPr>
          </a:lstStyle>
          <a:p>
            <a:pPr lvl="0"/>
            <a:r>
              <a:rPr lang="en-US"/>
              <a:t>Edit Master text styles</a:t>
            </a:r>
          </a:p>
        </p:txBody>
      </p:sp>
      <p:sp>
        <p:nvSpPr>
          <p:cNvPr id="11" name="Google Shape;77;p10">
            <a:extLst>
              <a:ext uri="{FF2B5EF4-FFF2-40B4-BE49-F238E27FC236}">
                <a16:creationId xmlns:a16="http://schemas.microsoft.com/office/drawing/2014/main" id="{FAE2244A-7815-874A-9298-F2D9D56DEE61}"/>
              </a:ext>
            </a:extLst>
          </p:cNvPr>
          <p:cNvSpPr txBox="1">
            <a:spLocks noGrp="1"/>
          </p:cNvSpPr>
          <p:nvPr>
            <p:ph type="title"/>
          </p:nvPr>
        </p:nvSpPr>
        <p:spPr>
          <a:xfrm>
            <a:off x="3498299" y="1433997"/>
            <a:ext cx="2147400" cy="674700"/>
          </a:xfrm>
          <a:prstGeom prst="rect">
            <a:avLst/>
          </a:prstGeom>
        </p:spPr>
        <p:txBody>
          <a:bodyPr spcFirstLastPara="1" wrap="square" lIns="91425" tIns="91425" rIns="91425" bIns="91425" anchor="b" anchorCtr="0"/>
          <a:lstStyle>
            <a:lvl1pPr lvl="0" algn="ctr" rtl="0">
              <a:spcBef>
                <a:spcPts val="0"/>
              </a:spcBef>
              <a:spcAft>
                <a:spcPts val="0"/>
              </a:spcAft>
              <a:buSzPts val="1400"/>
              <a:buNone/>
              <a:defRPr sz="2000" b="1" i="0">
                <a:solidFill>
                  <a:schemeClr val="accent1"/>
                </a:solidFill>
                <a:latin typeface="+mj-l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5099016"/>
      </p:ext>
    </p:extLst>
  </p:cSld>
  <p:clrMapOvr>
    <a:masterClrMapping/>
  </p:clrMapOvr>
  <p:transition>
    <p:fade thruBlk="1"/>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hird - 2 columns right" type="twoColTx" preserve="1">
  <p:cSld name="Third - 2 columns right">
    <p:spTree>
      <p:nvGrpSpPr>
        <p:cNvPr id="1" name="Shape 47"/>
        <p:cNvGrpSpPr/>
        <p:nvPr/>
      </p:nvGrpSpPr>
      <p:grpSpPr>
        <a:xfrm>
          <a:off x="0" y="0"/>
          <a:ext cx="0" cy="0"/>
          <a:chOff x="0" y="0"/>
          <a:chExt cx="0" cy="0"/>
        </a:xfrm>
      </p:grpSpPr>
      <p:sp>
        <p:nvSpPr>
          <p:cNvPr id="48" name="Google Shape;48;p7"/>
          <p:cNvSpPr/>
          <p:nvPr/>
        </p:nvSpPr>
        <p:spPr>
          <a:xfrm>
            <a:off x="0" y="0"/>
            <a:ext cx="3044100" cy="5143500"/>
          </a:xfrm>
          <a:prstGeom prst="rect">
            <a:avLst/>
          </a:prstGeom>
          <a:solidFill>
            <a:schemeClr val="accent6">
              <a:alpha val="858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49" name="Google Shape;49;p7"/>
          <p:cNvSpPr/>
          <p:nvPr/>
        </p:nvSpPr>
        <p:spPr>
          <a:xfrm>
            <a:off x="3043975" y="0"/>
            <a:ext cx="60999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51" name="Google Shape;51;p7"/>
          <p:cNvSpPr txBox="1">
            <a:spLocks noGrp="1"/>
          </p:cNvSpPr>
          <p:nvPr>
            <p:ph type="title"/>
          </p:nvPr>
        </p:nvSpPr>
        <p:spPr>
          <a:xfrm>
            <a:off x="3468200" y="796375"/>
            <a:ext cx="5218800" cy="669300"/>
          </a:xfrm>
          <a:prstGeom prst="rect">
            <a:avLst/>
          </a:prstGeom>
        </p:spPr>
        <p:txBody>
          <a:bodyPr spcFirstLastPara="1" wrap="square" lIns="91425" tIns="91425" rIns="91425" bIns="91425" anchor="b" anchorCtr="0"/>
          <a:lstStyle>
            <a:lvl1pPr lvl="0">
              <a:spcBef>
                <a:spcPts val="0"/>
              </a:spcBef>
              <a:spcAft>
                <a:spcPts val="0"/>
              </a:spcAft>
              <a:buSzPts val="1400"/>
              <a:buNone/>
              <a:defRPr sz="1600" b="1" i="0">
                <a:solidFill>
                  <a:schemeClr val="accent1"/>
                </a:solidFill>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7"/>
          <p:cNvSpPr txBox="1">
            <a:spLocks noGrp="1"/>
          </p:cNvSpPr>
          <p:nvPr>
            <p:ph type="body" idx="1"/>
          </p:nvPr>
        </p:nvSpPr>
        <p:spPr>
          <a:xfrm>
            <a:off x="3467825" y="1614875"/>
            <a:ext cx="2532900" cy="3158700"/>
          </a:xfrm>
          <a:prstGeom prst="rect">
            <a:avLst/>
          </a:prstGeom>
        </p:spPr>
        <p:txBody>
          <a:bodyPr spcFirstLastPara="1" wrap="square" lIns="91425" tIns="91425" rIns="91425" bIns="91425" anchor="t" anchorCtr="0"/>
          <a:lstStyle>
            <a:lvl1pPr marL="230183" lvl="0" indent="-223832">
              <a:spcBef>
                <a:spcPts val="600"/>
              </a:spcBef>
              <a:spcAft>
                <a:spcPts val="0"/>
              </a:spcAft>
              <a:buClr>
                <a:schemeClr val="accent2"/>
              </a:buClr>
              <a:buSzPts val="1400"/>
              <a:buFont typeface="Courier New" panose="02070309020205020404" pitchFamily="49" charset="0"/>
              <a:buChar char="o"/>
              <a:tabLst/>
              <a:defRPr sz="1400" b="0" i="0">
                <a:solidFill>
                  <a:schemeClr val="tx1"/>
                </a:solidFill>
                <a:latin typeface="Arial Regular"/>
              </a:defRPr>
            </a:lvl1pPr>
            <a:lvl2pPr marL="914378" lvl="1" indent="-317492">
              <a:spcBef>
                <a:spcPts val="0"/>
              </a:spcBef>
              <a:spcAft>
                <a:spcPts val="0"/>
              </a:spcAft>
              <a:buSzPts val="1400"/>
              <a:buChar char="▪"/>
              <a:defRPr sz="1400"/>
            </a:lvl2pPr>
            <a:lvl3pPr marL="1371566" lvl="2" indent="-317492">
              <a:spcBef>
                <a:spcPts val="0"/>
              </a:spcBef>
              <a:spcAft>
                <a:spcPts val="0"/>
              </a:spcAft>
              <a:buSzPts val="1400"/>
              <a:buChar char="▫"/>
              <a:defRPr sz="1400"/>
            </a:lvl3pPr>
            <a:lvl4pPr marL="1828754" lvl="3" indent="-317492">
              <a:spcBef>
                <a:spcPts val="0"/>
              </a:spcBef>
              <a:spcAft>
                <a:spcPts val="0"/>
              </a:spcAft>
              <a:buSzPts val="1400"/>
              <a:buChar char="▪"/>
              <a:defRPr sz="1400"/>
            </a:lvl4pPr>
            <a:lvl5pPr marL="2285943" lvl="4" indent="-317492">
              <a:spcBef>
                <a:spcPts val="0"/>
              </a:spcBef>
              <a:spcAft>
                <a:spcPts val="0"/>
              </a:spcAft>
              <a:buSzPts val="1400"/>
              <a:buChar char="▫"/>
              <a:defRPr sz="1400"/>
            </a:lvl5pPr>
            <a:lvl6pPr marL="2743132" lvl="5" indent="-317492">
              <a:spcBef>
                <a:spcPts val="0"/>
              </a:spcBef>
              <a:spcAft>
                <a:spcPts val="0"/>
              </a:spcAft>
              <a:buSzPts val="1400"/>
              <a:buChar char="▪"/>
              <a:defRPr sz="1400"/>
            </a:lvl6pPr>
            <a:lvl7pPr marL="3200320" lvl="6" indent="-317492">
              <a:spcBef>
                <a:spcPts val="0"/>
              </a:spcBef>
              <a:spcAft>
                <a:spcPts val="0"/>
              </a:spcAft>
              <a:buSzPts val="1400"/>
              <a:buChar char="▫"/>
              <a:defRPr sz="1400"/>
            </a:lvl7pPr>
            <a:lvl8pPr marL="3657509" lvl="7" indent="-317492">
              <a:spcBef>
                <a:spcPts val="0"/>
              </a:spcBef>
              <a:spcAft>
                <a:spcPts val="0"/>
              </a:spcAft>
              <a:buSzPts val="1400"/>
              <a:buChar char="▪"/>
              <a:defRPr sz="1400"/>
            </a:lvl8pPr>
            <a:lvl9pPr marL="4114697" lvl="8" indent="-317492">
              <a:spcBef>
                <a:spcPts val="0"/>
              </a:spcBef>
              <a:spcAft>
                <a:spcPts val="0"/>
              </a:spcAft>
              <a:buSzPts val="1400"/>
              <a:buChar char="▫"/>
              <a:defRPr sz="1400"/>
            </a:lvl9pPr>
          </a:lstStyle>
          <a:p>
            <a:endParaRPr/>
          </a:p>
        </p:txBody>
      </p:sp>
      <p:sp>
        <p:nvSpPr>
          <p:cNvPr id="53" name="Google Shape;53;p7"/>
          <p:cNvSpPr txBox="1">
            <a:spLocks noGrp="1"/>
          </p:cNvSpPr>
          <p:nvPr>
            <p:ph type="body" idx="2"/>
          </p:nvPr>
        </p:nvSpPr>
        <p:spPr>
          <a:xfrm>
            <a:off x="6153578" y="1614875"/>
            <a:ext cx="2532900" cy="3158700"/>
          </a:xfrm>
          <a:prstGeom prst="rect">
            <a:avLst/>
          </a:prstGeom>
        </p:spPr>
        <p:txBody>
          <a:bodyPr spcFirstLastPara="1" wrap="square" lIns="91425" tIns="91425" rIns="91425" bIns="91425" anchor="t" anchorCtr="0"/>
          <a:lstStyle>
            <a:lvl1pPr marL="230183" lvl="0" indent="-223832">
              <a:spcBef>
                <a:spcPts val="600"/>
              </a:spcBef>
              <a:spcAft>
                <a:spcPts val="0"/>
              </a:spcAft>
              <a:buClr>
                <a:schemeClr val="accent2"/>
              </a:buClr>
              <a:buSzPts val="1400"/>
              <a:buFont typeface="Courier New" panose="02070309020205020404" pitchFamily="49" charset="0"/>
              <a:buChar char="o"/>
              <a:tabLst/>
              <a:defRPr sz="1400" b="0" i="0">
                <a:solidFill>
                  <a:schemeClr val="tx1"/>
                </a:solidFill>
                <a:latin typeface="Arial Regular"/>
              </a:defRPr>
            </a:lvl1pPr>
            <a:lvl2pPr marL="914378" lvl="1" indent="-317492">
              <a:spcBef>
                <a:spcPts val="0"/>
              </a:spcBef>
              <a:spcAft>
                <a:spcPts val="0"/>
              </a:spcAft>
              <a:buSzPts val="1400"/>
              <a:buChar char="▪"/>
              <a:defRPr sz="1400"/>
            </a:lvl2pPr>
            <a:lvl3pPr marL="1371566" lvl="2" indent="-317492">
              <a:spcBef>
                <a:spcPts val="0"/>
              </a:spcBef>
              <a:spcAft>
                <a:spcPts val="0"/>
              </a:spcAft>
              <a:buSzPts val="1400"/>
              <a:buChar char="▫"/>
              <a:defRPr sz="1400"/>
            </a:lvl3pPr>
            <a:lvl4pPr marL="1828754" lvl="3" indent="-317492">
              <a:spcBef>
                <a:spcPts val="0"/>
              </a:spcBef>
              <a:spcAft>
                <a:spcPts val="0"/>
              </a:spcAft>
              <a:buSzPts val="1400"/>
              <a:buChar char="▪"/>
              <a:defRPr sz="1400"/>
            </a:lvl4pPr>
            <a:lvl5pPr marL="2285943" lvl="4" indent="-317492">
              <a:spcBef>
                <a:spcPts val="0"/>
              </a:spcBef>
              <a:spcAft>
                <a:spcPts val="0"/>
              </a:spcAft>
              <a:buSzPts val="1400"/>
              <a:buChar char="▫"/>
              <a:defRPr sz="1400"/>
            </a:lvl5pPr>
            <a:lvl6pPr marL="2743132" lvl="5" indent="-317492">
              <a:spcBef>
                <a:spcPts val="0"/>
              </a:spcBef>
              <a:spcAft>
                <a:spcPts val="0"/>
              </a:spcAft>
              <a:buSzPts val="1400"/>
              <a:buChar char="▪"/>
              <a:defRPr sz="1400"/>
            </a:lvl6pPr>
            <a:lvl7pPr marL="3200320" lvl="6" indent="-317492">
              <a:spcBef>
                <a:spcPts val="0"/>
              </a:spcBef>
              <a:spcAft>
                <a:spcPts val="0"/>
              </a:spcAft>
              <a:buSzPts val="1400"/>
              <a:buChar char="▫"/>
              <a:defRPr sz="1400"/>
            </a:lvl7pPr>
            <a:lvl8pPr marL="3657509" lvl="7" indent="-317492">
              <a:spcBef>
                <a:spcPts val="0"/>
              </a:spcBef>
              <a:spcAft>
                <a:spcPts val="0"/>
              </a:spcAft>
              <a:buSzPts val="1400"/>
              <a:buChar char="▪"/>
              <a:defRPr sz="1400"/>
            </a:lvl8pPr>
            <a:lvl9pPr marL="4114697" lvl="8" indent="-317492">
              <a:spcBef>
                <a:spcPts val="0"/>
              </a:spcBef>
              <a:spcAft>
                <a:spcPts val="0"/>
              </a:spcAft>
              <a:buSzPts val="1400"/>
              <a:buChar char="▫"/>
              <a:defRPr sz="1400"/>
            </a:lvl9pPr>
          </a:lstStyle>
          <a:p>
            <a:endParaRPr/>
          </a:p>
        </p:txBody>
      </p:sp>
      <p:cxnSp>
        <p:nvCxnSpPr>
          <p:cNvPr id="55" name="Google Shape;55;p7"/>
          <p:cNvCxnSpPr/>
          <p:nvPr/>
        </p:nvCxnSpPr>
        <p:spPr>
          <a:xfrm>
            <a:off x="3578787" y="1519975"/>
            <a:ext cx="452400" cy="0"/>
          </a:xfrm>
          <a:prstGeom prst="straightConnector1">
            <a:avLst/>
          </a:prstGeom>
          <a:ln w="19050">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612198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Half - Text right" type="tx" preserve="1">
  <p:cSld name="Half - Text right">
    <p:spTree>
      <p:nvGrpSpPr>
        <p:cNvPr id="1" name="Shape 31"/>
        <p:cNvGrpSpPr/>
        <p:nvPr/>
      </p:nvGrpSpPr>
      <p:grpSpPr>
        <a:xfrm>
          <a:off x="0" y="0"/>
          <a:ext cx="0" cy="0"/>
          <a:chOff x="0" y="0"/>
          <a:chExt cx="0" cy="0"/>
        </a:xfrm>
      </p:grpSpPr>
      <p:sp>
        <p:nvSpPr>
          <p:cNvPr id="32" name="Google Shape;32;p5"/>
          <p:cNvSpPr/>
          <p:nvPr/>
        </p:nvSpPr>
        <p:spPr>
          <a:xfrm>
            <a:off x="0" y="0"/>
            <a:ext cx="4572000" cy="5143500"/>
          </a:xfrm>
          <a:prstGeom prst="rect">
            <a:avLst/>
          </a:prstGeom>
          <a:solidFill>
            <a:schemeClr val="accent6">
              <a:alpha val="858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33" name="Google Shape;33;p5"/>
          <p:cNvSpPr/>
          <p:nvPr/>
        </p:nvSpPr>
        <p:spPr>
          <a:xfrm>
            <a:off x="4572000" y="0"/>
            <a:ext cx="4572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34" name="Google Shape;34;p5"/>
          <p:cNvSpPr txBox="1">
            <a:spLocks noGrp="1"/>
          </p:cNvSpPr>
          <p:nvPr>
            <p:ph type="title"/>
          </p:nvPr>
        </p:nvSpPr>
        <p:spPr>
          <a:xfrm>
            <a:off x="4994225" y="693650"/>
            <a:ext cx="3692400" cy="768900"/>
          </a:xfrm>
          <a:prstGeom prst="rect">
            <a:avLst/>
          </a:prstGeom>
        </p:spPr>
        <p:txBody>
          <a:bodyPr spcFirstLastPara="1" wrap="square" lIns="91425" tIns="91425" rIns="91425" bIns="91425" anchor="b" anchorCtr="0"/>
          <a:lstStyle>
            <a:lvl1pPr lvl="0">
              <a:spcBef>
                <a:spcPts val="0"/>
              </a:spcBef>
              <a:spcAft>
                <a:spcPts val="0"/>
              </a:spcAft>
              <a:buSzPts val="1400"/>
              <a:buNone/>
              <a:defRPr sz="1600" b="1" i="0">
                <a:solidFill>
                  <a:schemeClr val="accent1"/>
                </a:solidFill>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4994225" y="1585101"/>
            <a:ext cx="3692400" cy="3340800"/>
          </a:xfrm>
          <a:prstGeom prst="rect">
            <a:avLst/>
          </a:prstGeom>
        </p:spPr>
        <p:txBody>
          <a:bodyPr spcFirstLastPara="1" wrap="square" lIns="91425" tIns="91425" rIns="91425" bIns="91425" anchor="t" anchorCtr="0"/>
          <a:lstStyle>
            <a:lvl1pPr marL="230183" lvl="0" indent="-223832">
              <a:spcBef>
                <a:spcPts val="600"/>
              </a:spcBef>
              <a:spcAft>
                <a:spcPts val="0"/>
              </a:spcAft>
              <a:buClr>
                <a:schemeClr val="accent2"/>
              </a:buClr>
              <a:buSzPts val="1800"/>
              <a:buFont typeface="Courier New" panose="02070309020205020404" pitchFamily="49" charset="0"/>
              <a:buChar char="o"/>
              <a:tabLst/>
              <a:defRPr b="0" i="0">
                <a:solidFill>
                  <a:schemeClr val="tx1"/>
                </a:solidFill>
                <a:latin typeface="Arial Regular"/>
              </a:defRPr>
            </a:lvl1pPr>
            <a:lvl2pPr marL="914378" lvl="1" indent="-342892">
              <a:spcBef>
                <a:spcPts val="0"/>
              </a:spcBef>
              <a:spcAft>
                <a:spcPts val="0"/>
              </a:spcAft>
              <a:buClr>
                <a:srgbClr val="FFC200"/>
              </a:buClr>
              <a:buSzPts val="1800"/>
              <a:buChar char="▪"/>
              <a:defRPr/>
            </a:lvl2pPr>
            <a:lvl3pPr marL="1371566" lvl="2" indent="-342892">
              <a:spcBef>
                <a:spcPts val="0"/>
              </a:spcBef>
              <a:spcAft>
                <a:spcPts val="0"/>
              </a:spcAft>
              <a:buSzPts val="1800"/>
              <a:buChar char="▫"/>
              <a:defRPr/>
            </a:lvl3pPr>
            <a:lvl4pPr marL="1828754" lvl="3" indent="-342892">
              <a:spcBef>
                <a:spcPts val="0"/>
              </a:spcBef>
              <a:spcAft>
                <a:spcPts val="0"/>
              </a:spcAft>
              <a:buSzPts val="1800"/>
              <a:buChar char="▪"/>
              <a:defRPr/>
            </a:lvl4pPr>
            <a:lvl5pPr marL="2285943" lvl="4" indent="-342892">
              <a:spcBef>
                <a:spcPts val="0"/>
              </a:spcBef>
              <a:spcAft>
                <a:spcPts val="0"/>
              </a:spcAft>
              <a:buSzPts val="1800"/>
              <a:buChar char="▫"/>
              <a:defRPr/>
            </a:lvl5pPr>
            <a:lvl6pPr marL="2743132" lvl="5" indent="-342892">
              <a:spcBef>
                <a:spcPts val="0"/>
              </a:spcBef>
              <a:spcAft>
                <a:spcPts val="0"/>
              </a:spcAft>
              <a:buSzPts val="1800"/>
              <a:buChar char="▪"/>
              <a:defRPr/>
            </a:lvl6pPr>
            <a:lvl7pPr marL="3200320" lvl="6" indent="-342892">
              <a:spcBef>
                <a:spcPts val="0"/>
              </a:spcBef>
              <a:spcAft>
                <a:spcPts val="0"/>
              </a:spcAft>
              <a:buSzPts val="1800"/>
              <a:buChar char="▫"/>
              <a:defRPr/>
            </a:lvl7pPr>
            <a:lvl8pPr marL="3657509" lvl="7" indent="-342892">
              <a:spcBef>
                <a:spcPts val="0"/>
              </a:spcBef>
              <a:spcAft>
                <a:spcPts val="0"/>
              </a:spcAft>
              <a:buSzPts val="1800"/>
              <a:buChar char="▪"/>
              <a:defRPr/>
            </a:lvl8pPr>
            <a:lvl9pPr marL="4114697" lvl="8" indent="-342892">
              <a:spcBef>
                <a:spcPts val="0"/>
              </a:spcBef>
              <a:spcAft>
                <a:spcPts val="0"/>
              </a:spcAft>
              <a:buSzPts val="1800"/>
              <a:buChar char="▫"/>
              <a:defRPr/>
            </a:lvl9pPr>
          </a:lstStyle>
          <a:p>
            <a:endParaRPr/>
          </a:p>
        </p:txBody>
      </p:sp>
      <p:cxnSp>
        <p:nvCxnSpPr>
          <p:cNvPr id="36" name="Google Shape;36;p5"/>
          <p:cNvCxnSpPr/>
          <p:nvPr/>
        </p:nvCxnSpPr>
        <p:spPr>
          <a:xfrm>
            <a:off x="5102787" y="1519975"/>
            <a:ext cx="452400" cy="0"/>
          </a:xfrm>
          <a:prstGeom prst="straightConnector1">
            <a:avLst/>
          </a:prstGeom>
          <a:ln w="19050">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1528196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Half - Text left" preserve="1" userDrawn="1">
  <p:cSld name="1_Half - Text left">
    <p:spTree>
      <p:nvGrpSpPr>
        <p:cNvPr id="1" name="Shape 39"/>
        <p:cNvGrpSpPr/>
        <p:nvPr/>
      </p:nvGrpSpPr>
      <p:grpSpPr>
        <a:xfrm>
          <a:off x="0" y="0"/>
          <a:ext cx="0" cy="0"/>
          <a:chOff x="0" y="0"/>
          <a:chExt cx="0" cy="0"/>
        </a:xfrm>
      </p:grpSpPr>
      <p:sp>
        <p:nvSpPr>
          <p:cNvPr id="40" name="Google Shape;40;p6"/>
          <p:cNvSpPr/>
          <p:nvPr/>
        </p:nvSpPr>
        <p:spPr>
          <a:xfrm>
            <a:off x="0" y="0"/>
            <a:ext cx="4572000" cy="5143500"/>
          </a:xfrm>
          <a:prstGeom prst="rect">
            <a:avLst/>
          </a:prstGeom>
          <a:solidFill>
            <a:srgbClr val="F4F7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b="0" cap="none" spc="0">
              <a:ln w="0"/>
              <a:solidFill>
                <a:srgbClr val="F4F7FC"/>
              </a:solidFill>
              <a:effectLst>
                <a:outerShdw blurRad="38100" dist="19050" dir="2700000" algn="tl" rotWithShape="0">
                  <a:schemeClr val="dk1">
                    <a:alpha val="40000"/>
                  </a:schemeClr>
                </a:outerShdw>
              </a:effectLst>
            </a:endParaRPr>
          </a:p>
        </p:txBody>
      </p:sp>
      <p:sp>
        <p:nvSpPr>
          <p:cNvPr id="41" name="Google Shape;41;p6"/>
          <p:cNvSpPr/>
          <p:nvPr/>
        </p:nvSpPr>
        <p:spPr>
          <a:xfrm>
            <a:off x="4572000" y="0"/>
            <a:ext cx="4572000" cy="5143500"/>
          </a:xfrm>
          <a:prstGeom prst="rect">
            <a:avLst/>
          </a:prstGeom>
          <a:solidFill>
            <a:schemeClr val="accent1">
              <a:alpha val="861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42" name="Google Shape;42;p6"/>
          <p:cNvSpPr txBox="1">
            <a:spLocks noGrp="1"/>
          </p:cNvSpPr>
          <p:nvPr>
            <p:ph type="title"/>
          </p:nvPr>
        </p:nvSpPr>
        <p:spPr>
          <a:xfrm>
            <a:off x="433768" y="688243"/>
            <a:ext cx="3692400" cy="768900"/>
          </a:xfrm>
          <a:prstGeom prst="rect">
            <a:avLst/>
          </a:prstGeom>
        </p:spPr>
        <p:txBody>
          <a:bodyPr spcFirstLastPara="1" wrap="square" lIns="91425" tIns="91425" rIns="91425" bIns="91425" anchor="b" anchorCtr="0"/>
          <a:lstStyle>
            <a:lvl1pPr lvl="0" rtl="0">
              <a:spcBef>
                <a:spcPts val="0"/>
              </a:spcBef>
              <a:spcAft>
                <a:spcPts val="0"/>
              </a:spcAft>
              <a:buSzPts val="1400"/>
              <a:buNone/>
              <a:defRPr sz="1600" b="1" i="0">
                <a:solidFill>
                  <a:schemeClr val="accent1"/>
                </a:solidFill>
                <a:latin typeface="+mj-l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3" name="Google Shape;43;p6"/>
          <p:cNvSpPr txBox="1">
            <a:spLocks noGrp="1"/>
          </p:cNvSpPr>
          <p:nvPr>
            <p:ph type="body" idx="1"/>
          </p:nvPr>
        </p:nvSpPr>
        <p:spPr>
          <a:xfrm>
            <a:off x="433768" y="1579694"/>
            <a:ext cx="3692400" cy="3340800"/>
          </a:xfrm>
          <a:prstGeom prst="rect">
            <a:avLst/>
          </a:prstGeom>
        </p:spPr>
        <p:txBody>
          <a:bodyPr spcFirstLastPara="1" wrap="square" lIns="91425" tIns="91425" rIns="91425" bIns="91425" anchor="t" anchorCtr="0"/>
          <a:lstStyle>
            <a:lvl1pPr marL="230183" lvl="0" indent="-223832" rtl="0">
              <a:spcBef>
                <a:spcPts val="600"/>
              </a:spcBef>
              <a:spcAft>
                <a:spcPts val="0"/>
              </a:spcAft>
              <a:buClr>
                <a:schemeClr val="accent2"/>
              </a:buClr>
              <a:buSzPts val="1800"/>
              <a:buFont typeface="Courier New" panose="02070309020205020404" pitchFamily="49" charset="0"/>
              <a:buChar char="o"/>
              <a:tabLst/>
              <a:defRPr b="0" i="0">
                <a:solidFill>
                  <a:schemeClr val="tx1"/>
                </a:solidFill>
                <a:latin typeface="Arial Regular"/>
              </a:defRPr>
            </a:lvl1pPr>
            <a:lvl2pPr marL="914378" lvl="1" indent="-342892" rtl="0">
              <a:spcBef>
                <a:spcPts val="0"/>
              </a:spcBef>
              <a:spcAft>
                <a:spcPts val="0"/>
              </a:spcAft>
              <a:buClr>
                <a:srgbClr val="FFFFFF"/>
              </a:buClr>
              <a:buSzPts val="1800"/>
              <a:buChar char="▪"/>
              <a:defRPr>
                <a:solidFill>
                  <a:srgbClr val="FFFFFF"/>
                </a:solidFill>
              </a:defRPr>
            </a:lvl2pPr>
            <a:lvl3pPr marL="1371566" lvl="2" indent="-342892" rtl="0">
              <a:spcBef>
                <a:spcPts val="0"/>
              </a:spcBef>
              <a:spcAft>
                <a:spcPts val="0"/>
              </a:spcAft>
              <a:buClr>
                <a:srgbClr val="FFFFFF"/>
              </a:buClr>
              <a:buSzPts val="1800"/>
              <a:buChar char="▫"/>
              <a:defRPr>
                <a:solidFill>
                  <a:srgbClr val="FFFFFF"/>
                </a:solidFill>
              </a:defRPr>
            </a:lvl3pPr>
            <a:lvl4pPr marL="1828754" lvl="3" indent="-342892" rtl="0">
              <a:spcBef>
                <a:spcPts val="0"/>
              </a:spcBef>
              <a:spcAft>
                <a:spcPts val="0"/>
              </a:spcAft>
              <a:buClr>
                <a:srgbClr val="FFFFFF"/>
              </a:buClr>
              <a:buSzPts val="1800"/>
              <a:buChar char="▪"/>
              <a:defRPr>
                <a:solidFill>
                  <a:srgbClr val="FFFFFF"/>
                </a:solidFill>
              </a:defRPr>
            </a:lvl4pPr>
            <a:lvl5pPr marL="2285943" lvl="4" indent="-342892" rtl="0">
              <a:spcBef>
                <a:spcPts val="0"/>
              </a:spcBef>
              <a:spcAft>
                <a:spcPts val="0"/>
              </a:spcAft>
              <a:buClr>
                <a:srgbClr val="FFFFFF"/>
              </a:buClr>
              <a:buSzPts val="1800"/>
              <a:buChar char="▫"/>
              <a:defRPr>
                <a:solidFill>
                  <a:srgbClr val="FFFFFF"/>
                </a:solidFill>
              </a:defRPr>
            </a:lvl5pPr>
            <a:lvl6pPr marL="2743132" lvl="5" indent="-342892" rtl="0">
              <a:spcBef>
                <a:spcPts val="0"/>
              </a:spcBef>
              <a:spcAft>
                <a:spcPts val="0"/>
              </a:spcAft>
              <a:buClr>
                <a:srgbClr val="FFFFFF"/>
              </a:buClr>
              <a:buSzPts val="1800"/>
              <a:buChar char="▪"/>
              <a:defRPr>
                <a:solidFill>
                  <a:srgbClr val="FFFFFF"/>
                </a:solidFill>
              </a:defRPr>
            </a:lvl6pPr>
            <a:lvl7pPr marL="3200320" lvl="6" indent="-342892" rtl="0">
              <a:spcBef>
                <a:spcPts val="0"/>
              </a:spcBef>
              <a:spcAft>
                <a:spcPts val="0"/>
              </a:spcAft>
              <a:buClr>
                <a:srgbClr val="FFFFFF"/>
              </a:buClr>
              <a:buSzPts val="1800"/>
              <a:buChar char="▫"/>
              <a:defRPr>
                <a:solidFill>
                  <a:srgbClr val="FFFFFF"/>
                </a:solidFill>
              </a:defRPr>
            </a:lvl7pPr>
            <a:lvl8pPr marL="3657509" lvl="7" indent="-342892" rtl="0">
              <a:spcBef>
                <a:spcPts val="0"/>
              </a:spcBef>
              <a:spcAft>
                <a:spcPts val="0"/>
              </a:spcAft>
              <a:buClr>
                <a:srgbClr val="FFFFFF"/>
              </a:buClr>
              <a:buSzPts val="1800"/>
              <a:buChar char="▪"/>
              <a:defRPr>
                <a:solidFill>
                  <a:srgbClr val="FFFFFF"/>
                </a:solidFill>
              </a:defRPr>
            </a:lvl8pPr>
            <a:lvl9pPr marL="4114697" lvl="8" indent="-342892" rtl="0">
              <a:spcBef>
                <a:spcPts val="0"/>
              </a:spcBef>
              <a:spcAft>
                <a:spcPts val="0"/>
              </a:spcAft>
              <a:buClr>
                <a:srgbClr val="FFFFFF"/>
              </a:buClr>
              <a:buSzPts val="1800"/>
              <a:buChar char="▫"/>
              <a:defRPr>
                <a:solidFill>
                  <a:srgbClr val="FFFFFF"/>
                </a:solidFill>
              </a:defRPr>
            </a:lvl9pPr>
          </a:lstStyle>
          <a:p>
            <a:endParaRPr/>
          </a:p>
        </p:txBody>
      </p:sp>
      <p:cxnSp>
        <p:nvCxnSpPr>
          <p:cNvPr id="11" name="Google Shape;64;p8">
            <a:extLst>
              <a:ext uri="{FF2B5EF4-FFF2-40B4-BE49-F238E27FC236}">
                <a16:creationId xmlns:a16="http://schemas.microsoft.com/office/drawing/2014/main" id="{F9303DCD-16D1-A542-97CA-63D26199A2A7}"/>
              </a:ext>
            </a:extLst>
          </p:cNvPr>
          <p:cNvCxnSpPr/>
          <p:nvPr userDrawn="1"/>
        </p:nvCxnSpPr>
        <p:spPr>
          <a:xfrm>
            <a:off x="545293" y="1519975"/>
            <a:ext cx="452400" cy="0"/>
          </a:xfrm>
          <a:prstGeom prst="straightConnector1">
            <a:avLst/>
          </a:prstGeom>
          <a:ln w="19050">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7747073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hird - 2 columns right" preserve="1" userDrawn="1">
  <p:cSld name="1_Third - 2 columns right">
    <p:spTree>
      <p:nvGrpSpPr>
        <p:cNvPr id="1" name="Shape 47"/>
        <p:cNvGrpSpPr/>
        <p:nvPr/>
      </p:nvGrpSpPr>
      <p:grpSpPr>
        <a:xfrm>
          <a:off x="0" y="0"/>
          <a:ext cx="0" cy="0"/>
          <a:chOff x="0" y="0"/>
          <a:chExt cx="0" cy="0"/>
        </a:xfrm>
      </p:grpSpPr>
      <p:sp>
        <p:nvSpPr>
          <p:cNvPr id="48" name="Google Shape;48;p7"/>
          <p:cNvSpPr/>
          <p:nvPr/>
        </p:nvSpPr>
        <p:spPr>
          <a:xfrm>
            <a:off x="0" y="0"/>
            <a:ext cx="3044100" cy="5143500"/>
          </a:xfrm>
          <a:prstGeom prst="rect">
            <a:avLst/>
          </a:prstGeom>
          <a:solidFill>
            <a:schemeClr val="accent6">
              <a:alpha val="858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52" name="Google Shape;52;p7"/>
          <p:cNvSpPr txBox="1">
            <a:spLocks noGrp="1"/>
          </p:cNvSpPr>
          <p:nvPr>
            <p:ph type="body" idx="1"/>
          </p:nvPr>
        </p:nvSpPr>
        <p:spPr>
          <a:xfrm>
            <a:off x="3467825" y="812796"/>
            <a:ext cx="5218800" cy="3643198"/>
          </a:xfrm>
          <a:prstGeom prst="rect">
            <a:avLst/>
          </a:prstGeom>
        </p:spPr>
        <p:txBody>
          <a:bodyPr spcFirstLastPara="1" wrap="square" lIns="91425" tIns="91425" rIns="91425" bIns="91425" anchor="ctr" anchorCtr="0"/>
          <a:lstStyle>
            <a:lvl1pPr marL="230183" lvl="0" indent="-225419">
              <a:lnSpc>
                <a:spcPts val="2000"/>
              </a:lnSpc>
              <a:spcBef>
                <a:spcPts val="600"/>
              </a:spcBef>
              <a:spcAft>
                <a:spcPts val="800"/>
              </a:spcAft>
              <a:buClr>
                <a:schemeClr val="accent2"/>
              </a:buClr>
              <a:buSzPts val="1400"/>
              <a:buFont typeface="Courier New" panose="02070309020205020404" pitchFamily="49" charset="0"/>
              <a:buChar char="o"/>
              <a:tabLst/>
              <a:defRPr sz="1400" b="0" i="0">
                <a:solidFill>
                  <a:schemeClr val="tx1"/>
                </a:solidFill>
                <a:latin typeface="Arial Regular"/>
              </a:defRPr>
            </a:lvl1pPr>
            <a:lvl2pPr marL="914378" lvl="1" indent="-317492">
              <a:spcBef>
                <a:spcPts val="0"/>
              </a:spcBef>
              <a:spcAft>
                <a:spcPts val="800"/>
              </a:spcAft>
              <a:buClr>
                <a:schemeClr val="accent2"/>
              </a:buClr>
              <a:buSzPts val="1400"/>
              <a:buFont typeface="Courier New" panose="02070309020205020404" pitchFamily="49" charset="0"/>
              <a:buChar char="o"/>
              <a:defRPr sz="1400">
                <a:solidFill>
                  <a:schemeClr val="tx1"/>
                </a:solidFill>
              </a:defRPr>
            </a:lvl2pPr>
            <a:lvl3pPr marL="1371566" lvl="2" indent="-317492">
              <a:spcBef>
                <a:spcPts val="0"/>
              </a:spcBef>
              <a:spcAft>
                <a:spcPts val="0"/>
              </a:spcAft>
              <a:buSzPts val="1400"/>
              <a:buChar char="▫"/>
              <a:defRPr sz="1400"/>
            </a:lvl3pPr>
            <a:lvl4pPr marL="1828754" lvl="3" indent="-317492">
              <a:spcBef>
                <a:spcPts val="0"/>
              </a:spcBef>
              <a:spcAft>
                <a:spcPts val="0"/>
              </a:spcAft>
              <a:buSzPts val="1400"/>
              <a:buChar char="▪"/>
              <a:defRPr sz="1400"/>
            </a:lvl4pPr>
            <a:lvl5pPr marL="2285943" lvl="4" indent="-317492">
              <a:spcBef>
                <a:spcPts val="0"/>
              </a:spcBef>
              <a:spcAft>
                <a:spcPts val="0"/>
              </a:spcAft>
              <a:buSzPts val="1400"/>
              <a:buChar char="▫"/>
              <a:defRPr sz="1400"/>
            </a:lvl5pPr>
            <a:lvl6pPr marL="2743132" lvl="5" indent="-317492">
              <a:spcBef>
                <a:spcPts val="0"/>
              </a:spcBef>
              <a:spcAft>
                <a:spcPts val="0"/>
              </a:spcAft>
              <a:buSzPts val="1400"/>
              <a:buChar char="▪"/>
              <a:defRPr sz="1400"/>
            </a:lvl6pPr>
            <a:lvl7pPr marL="3200320" lvl="6" indent="-317492">
              <a:spcBef>
                <a:spcPts val="0"/>
              </a:spcBef>
              <a:spcAft>
                <a:spcPts val="0"/>
              </a:spcAft>
              <a:buSzPts val="1400"/>
              <a:buChar char="▫"/>
              <a:defRPr sz="1400"/>
            </a:lvl7pPr>
            <a:lvl8pPr marL="3657509" lvl="7" indent="-317492">
              <a:spcBef>
                <a:spcPts val="0"/>
              </a:spcBef>
              <a:spcAft>
                <a:spcPts val="0"/>
              </a:spcAft>
              <a:buSzPts val="1400"/>
              <a:buChar char="▪"/>
              <a:defRPr sz="1400"/>
            </a:lvl8pPr>
            <a:lvl9pPr marL="4114697" lvl="8" indent="-317492">
              <a:spcBef>
                <a:spcPts val="0"/>
              </a:spcBef>
              <a:spcAft>
                <a:spcPts val="0"/>
              </a:spcAft>
              <a:buSzPts val="1400"/>
              <a:buChar char="▫"/>
              <a:defRPr sz="1400"/>
            </a:lvl9pPr>
          </a:lstStyle>
          <a:p>
            <a:endParaRPr/>
          </a:p>
        </p:txBody>
      </p:sp>
    </p:spTree>
    <p:extLst>
      <p:ext uri="{BB962C8B-B14F-4D97-AF65-F5344CB8AC3E}">
        <p14:creationId xmlns:p14="http://schemas.microsoft.com/office/powerpoint/2010/main" val="35069593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hird - 2 columns right" preserve="1" userDrawn="1">
  <p:cSld name="1_Third - 2 columns right">
    <p:spTree>
      <p:nvGrpSpPr>
        <p:cNvPr id="1" name="Shape 47"/>
        <p:cNvGrpSpPr/>
        <p:nvPr/>
      </p:nvGrpSpPr>
      <p:grpSpPr>
        <a:xfrm>
          <a:off x="0" y="0"/>
          <a:ext cx="0" cy="0"/>
          <a:chOff x="0" y="0"/>
          <a:chExt cx="0" cy="0"/>
        </a:xfrm>
      </p:grpSpPr>
      <p:sp>
        <p:nvSpPr>
          <p:cNvPr id="48" name="Google Shape;48;p7"/>
          <p:cNvSpPr/>
          <p:nvPr/>
        </p:nvSpPr>
        <p:spPr>
          <a:xfrm>
            <a:off x="6099900" y="0"/>
            <a:ext cx="3044100" cy="5143500"/>
          </a:xfrm>
          <a:prstGeom prst="rect">
            <a:avLst/>
          </a:prstGeom>
          <a:solidFill>
            <a:schemeClr val="accent6">
              <a:alpha val="858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4" name="Google Shape;51;p7">
            <a:extLst>
              <a:ext uri="{FF2B5EF4-FFF2-40B4-BE49-F238E27FC236}">
                <a16:creationId xmlns:a16="http://schemas.microsoft.com/office/drawing/2014/main" id="{14E79CD5-02FA-DA4C-94EC-F9FA459EBED6}"/>
              </a:ext>
            </a:extLst>
          </p:cNvPr>
          <p:cNvSpPr txBox="1">
            <a:spLocks noGrp="1"/>
          </p:cNvSpPr>
          <p:nvPr>
            <p:ph type="title"/>
          </p:nvPr>
        </p:nvSpPr>
        <p:spPr>
          <a:xfrm>
            <a:off x="435076" y="812624"/>
            <a:ext cx="5218425" cy="669300"/>
          </a:xfrm>
          <a:prstGeom prst="rect">
            <a:avLst/>
          </a:prstGeom>
        </p:spPr>
        <p:txBody>
          <a:bodyPr spcFirstLastPara="1" wrap="square" lIns="91425" tIns="91425" rIns="91425" bIns="91425" anchor="b" anchorCtr="0"/>
          <a:lstStyle>
            <a:lvl1pPr lvl="0">
              <a:spcBef>
                <a:spcPts val="0"/>
              </a:spcBef>
              <a:spcAft>
                <a:spcPts val="0"/>
              </a:spcAft>
              <a:buSzPts val="1400"/>
              <a:buNone/>
              <a:defRPr sz="1600" b="1" i="0">
                <a:solidFill>
                  <a:schemeClr val="accent1"/>
                </a:solidFill>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 name="Google Shape;52;p7">
            <a:extLst>
              <a:ext uri="{FF2B5EF4-FFF2-40B4-BE49-F238E27FC236}">
                <a16:creationId xmlns:a16="http://schemas.microsoft.com/office/drawing/2014/main" id="{B0169495-9327-344E-ACF0-CB577290F103}"/>
              </a:ext>
            </a:extLst>
          </p:cNvPr>
          <p:cNvSpPr txBox="1">
            <a:spLocks noGrp="1"/>
          </p:cNvSpPr>
          <p:nvPr>
            <p:ph type="body" idx="10"/>
          </p:nvPr>
        </p:nvSpPr>
        <p:spPr>
          <a:xfrm>
            <a:off x="434701" y="1579695"/>
            <a:ext cx="5218800" cy="3158700"/>
          </a:xfrm>
          <a:prstGeom prst="rect">
            <a:avLst/>
          </a:prstGeom>
        </p:spPr>
        <p:txBody>
          <a:bodyPr spcFirstLastPara="1" wrap="square" lIns="91425" tIns="91425" rIns="91425" bIns="91425" anchor="t" anchorCtr="0"/>
          <a:lstStyle>
            <a:lvl1pPr marL="230183" lvl="0" indent="-225419">
              <a:spcBef>
                <a:spcPts val="600"/>
              </a:spcBef>
              <a:spcAft>
                <a:spcPts val="0"/>
              </a:spcAft>
              <a:buClr>
                <a:schemeClr val="accent2"/>
              </a:buClr>
              <a:buSzPts val="1400"/>
              <a:buFont typeface="Courier New" panose="02070309020205020404" pitchFamily="49" charset="0"/>
              <a:buChar char="o"/>
              <a:tabLst/>
              <a:defRPr sz="1400" b="0" i="0">
                <a:solidFill>
                  <a:schemeClr val="tx1"/>
                </a:solidFill>
                <a:latin typeface="Arial Regular"/>
              </a:defRPr>
            </a:lvl1pPr>
            <a:lvl2pPr marL="914378" lvl="1" indent="-317492">
              <a:spcBef>
                <a:spcPts val="0"/>
              </a:spcBef>
              <a:spcAft>
                <a:spcPts val="0"/>
              </a:spcAft>
              <a:buSzPts val="1400"/>
              <a:buChar char="▪"/>
              <a:defRPr sz="1400"/>
            </a:lvl2pPr>
            <a:lvl3pPr marL="1371566" lvl="2" indent="-317492">
              <a:spcBef>
                <a:spcPts val="0"/>
              </a:spcBef>
              <a:spcAft>
                <a:spcPts val="0"/>
              </a:spcAft>
              <a:buSzPts val="1400"/>
              <a:buChar char="▫"/>
              <a:defRPr sz="1400"/>
            </a:lvl3pPr>
            <a:lvl4pPr marL="1828754" lvl="3" indent="-317492">
              <a:spcBef>
                <a:spcPts val="0"/>
              </a:spcBef>
              <a:spcAft>
                <a:spcPts val="0"/>
              </a:spcAft>
              <a:buSzPts val="1400"/>
              <a:buChar char="▪"/>
              <a:defRPr sz="1400"/>
            </a:lvl4pPr>
            <a:lvl5pPr marL="2285943" lvl="4" indent="-317492">
              <a:spcBef>
                <a:spcPts val="0"/>
              </a:spcBef>
              <a:spcAft>
                <a:spcPts val="0"/>
              </a:spcAft>
              <a:buSzPts val="1400"/>
              <a:buChar char="▫"/>
              <a:defRPr sz="1400"/>
            </a:lvl5pPr>
            <a:lvl6pPr marL="2743132" lvl="5" indent="-317492">
              <a:spcBef>
                <a:spcPts val="0"/>
              </a:spcBef>
              <a:spcAft>
                <a:spcPts val="0"/>
              </a:spcAft>
              <a:buSzPts val="1400"/>
              <a:buChar char="▪"/>
              <a:defRPr sz="1400"/>
            </a:lvl6pPr>
            <a:lvl7pPr marL="3200320" lvl="6" indent="-317492">
              <a:spcBef>
                <a:spcPts val="0"/>
              </a:spcBef>
              <a:spcAft>
                <a:spcPts val="0"/>
              </a:spcAft>
              <a:buSzPts val="1400"/>
              <a:buChar char="▫"/>
              <a:defRPr sz="1400"/>
            </a:lvl7pPr>
            <a:lvl8pPr marL="3657509" lvl="7" indent="-317492">
              <a:spcBef>
                <a:spcPts val="0"/>
              </a:spcBef>
              <a:spcAft>
                <a:spcPts val="0"/>
              </a:spcAft>
              <a:buSzPts val="1400"/>
              <a:buChar char="▪"/>
              <a:defRPr sz="1400"/>
            </a:lvl8pPr>
            <a:lvl9pPr marL="4114697" lvl="8" indent="-317492">
              <a:spcBef>
                <a:spcPts val="0"/>
              </a:spcBef>
              <a:spcAft>
                <a:spcPts val="0"/>
              </a:spcAft>
              <a:buSzPts val="1400"/>
              <a:buChar char="▫"/>
              <a:defRPr sz="1400"/>
            </a:lvl9pPr>
          </a:lstStyle>
          <a:p>
            <a:endParaRPr/>
          </a:p>
        </p:txBody>
      </p:sp>
      <p:cxnSp>
        <p:nvCxnSpPr>
          <p:cNvPr id="6" name="Google Shape;64;p8">
            <a:extLst>
              <a:ext uri="{FF2B5EF4-FFF2-40B4-BE49-F238E27FC236}">
                <a16:creationId xmlns:a16="http://schemas.microsoft.com/office/drawing/2014/main" id="{44521CCA-B893-E74B-B7BA-56D3240023DF}"/>
              </a:ext>
            </a:extLst>
          </p:cNvPr>
          <p:cNvCxnSpPr/>
          <p:nvPr userDrawn="1"/>
        </p:nvCxnSpPr>
        <p:spPr>
          <a:xfrm>
            <a:off x="545293" y="1519975"/>
            <a:ext cx="452400" cy="0"/>
          </a:xfrm>
          <a:prstGeom prst="straightConnector1">
            <a:avLst/>
          </a:prstGeom>
          <a:ln w="19050">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329817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hird - 2 columns left" preserve="1">
  <p:cSld name="Third - 2 columns left">
    <p:spTree>
      <p:nvGrpSpPr>
        <p:cNvPr id="1" name="Shape 56"/>
        <p:cNvGrpSpPr/>
        <p:nvPr/>
      </p:nvGrpSpPr>
      <p:grpSpPr>
        <a:xfrm>
          <a:off x="0" y="0"/>
          <a:ext cx="0" cy="0"/>
          <a:chOff x="0" y="0"/>
          <a:chExt cx="0" cy="0"/>
        </a:xfrm>
      </p:grpSpPr>
      <p:sp>
        <p:nvSpPr>
          <p:cNvPr id="57" name="Google Shape;57;p8"/>
          <p:cNvSpPr/>
          <p:nvPr/>
        </p:nvSpPr>
        <p:spPr>
          <a:xfrm flipH="1">
            <a:off x="6099775" y="0"/>
            <a:ext cx="3044100" cy="5143500"/>
          </a:xfrm>
          <a:prstGeom prst="rect">
            <a:avLst/>
          </a:prstGeom>
          <a:solidFill>
            <a:schemeClr val="accent1">
              <a:alpha val="861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58" name="Google Shape;58;p8"/>
          <p:cNvSpPr/>
          <p:nvPr/>
        </p:nvSpPr>
        <p:spPr>
          <a:xfrm flipH="1">
            <a:off x="0" y="0"/>
            <a:ext cx="6099900" cy="5143500"/>
          </a:xfrm>
          <a:prstGeom prst="rect">
            <a:avLst/>
          </a:prstGeom>
          <a:solidFill>
            <a:srgbClr val="F4F7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solidFill>
                <a:srgbClr val="F4F7FC"/>
              </a:solidFill>
            </a:endParaRPr>
          </a:p>
        </p:txBody>
      </p:sp>
      <p:sp>
        <p:nvSpPr>
          <p:cNvPr id="60" name="Google Shape;60;p8"/>
          <p:cNvSpPr txBox="1">
            <a:spLocks noGrp="1"/>
          </p:cNvSpPr>
          <p:nvPr>
            <p:ph type="title"/>
          </p:nvPr>
        </p:nvSpPr>
        <p:spPr>
          <a:xfrm>
            <a:off x="434706" y="796375"/>
            <a:ext cx="5218800" cy="669300"/>
          </a:xfrm>
          <a:prstGeom prst="rect">
            <a:avLst/>
          </a:prstGeom>
        </p:spPr>
        <p:txBody>
          <a:bodyPr spcFirstLastPara="1" wrap="square" lIns="91425" tIns="91425" rIns="91425" bIns="91425" anchor="b" anchorCtr="0"/>
          <a:lstStyle>
            <a:lvl1pPr lvl="0" rtl="0">
              <a:spcBef>
                <a:spcPts val="0"/>
              </a:spcBef>
              <a:spcAft>
                <a:spcPts val="0"/>
              </a:spcAft>
              <a:buSzPts val="1400"/>
              <a:buNone/>
              <a:defRPr sz="1600" b="1" i="0">
                <a:solidFill>
                  <a:schemeClr val="accent1"/>
                </a:solidFill>
                <a:latin typeface="+mj-l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1" name="Google Shape;61;p8"/>
          <p:cNvSpPr txBox="1">
            <a:spLocks noGrp="1"/>
          </p:cNvSpPr>
          <p:nvPr>
            <p:ph type="body" idx="1"/>
          </p:nvPr>
        </p:nvSpPr>
        <p:spPr>
          <a:xfrm>
            <a:off x="434331" y="1614875"/>
            <a:ext cx="2532900" cy="3158700"/>
          </a:xfrm>
          <a:prstGeom prst="rect">
            <a:avLst/>
          </a:prstGeom>
        </p:spPr>
        <p:txBody>
          <a:bodyPr spcFirstLastPara="1" wrap="square" lIns="91425" tIns="91425" rIns="91425" bIns="91425" anchor="t" anchorCtr="0"/>
          <a:lstStyle>
            <a:lvl1pPr marL="342892" lvl="0" indent="-203195" rtl="0">
              <a:spcBef>
                <a:spcPts val="600"/>
              </a:spcBef>
              <a:spcAft>
                <a:spcPts val="0"/>
              </a:spcAft>
              <a:buClr>
                <a:schemeClr val="accent2"/>
              </a:buClr>
              <a:buSzPts val="1400"/>
              <a:buFont typeface="Courier New" panose="02070309020205020404" pitchFamily="49" charset="0"/>
              <a:buChar char="o"/>
              <a:tabLst/>
              <a:defRPr sz="1400" b="0" i="0">
                <a:solidFill>
                  <a:schemeClr val="tx1"/>
                </a:solidFill>
                <a:latin typeface="Arial Regular"/>
              </a:defRPr>
            </a:lvl1pPr>
            <a:lvl2pPr marL="914378" lvl="1" indent="-317492" rtl="0">
              <a:spcBef>
                <a:spcPts val="0"/>
              </a:spcBef>
              <a:spcAft>
                <a:spcPts val="0"/>
              </a:spcAft>
              <a:buClr>
                <a:srgbClr val="FFFFFF"/>
              </a:buClr>
              <a:buSzPts val="1400"/>
              <a:buChar char="▪"/>
              <a:defRPr sz="1400">
                <a:solidFill>
                  <a:srgbClr val="FFFFFF"/>
                </a:solidFill>
              </a:defRPr>
            </a:lvl2pPr>
            <a:lvl3pPr marL="1371566" lvl="2" indent="-317492" rtl="0">
              <a:spcBef>
                <a:spcPts val="0"/>
              </a:spcBef>
              <a:spcAft>
                <a:spcPts val="0"/>
              </a:spcAft>
              <a:buClr>
                <a:srgbClr val="FFFFFF"/>
              </a:buClr>
              <a:buSzPts val="1400"/>
              <a:buChar char="▫"/>
              <a:defRPr sz="1400">
                <a:solidFill>
                  <a:srgbClr val="FFFFFF"/>
                </a:solidFill>
              </a:defRPr>
            </a:lvl3pPr>
            <a:lvl4pPr marL="1828754" lvl="3" indent="-317492" rtl="0">
              <a:spcBef>
                <a:spcPts val="0"/>
              </a:spcBef>
              <a:spcAft>
                <a:spcPts val="0"/>
              </a:spcAft>
              <a:buClr>
                <a:srgbClr val="FFFFFF"/>
              </a:buClr>
              <a:buSzPts val="1400"/>
              <a:buChar char="▪"/>
              <a:defRPr sz="1400">
                <a:solidFill>
                  <a:srgbClr val="FFFFFF"/>
                </a:solidFill>
              </a:defRPr>
            </a:lvl4pPr>
            <a:lvl5pPr marL="2285943" lvl="4" indent="-317492" rtl="0">
              <a:spcBef>
                <a:spcPts val="0"/>
              </a:spcBef>
              <a:spcAft>
                <a:spcPts val="0"/>
              </a:spcAft>
              <a:buClr>
                <a:srgbClr val="FFFFFF"/>
              </a:buClr>
              <a:buSzPts val="1400"/>
              <a:buChar char="▫"/>
              <a:defRPr sz="1400">
                <a:solidFill>
                  <a:srgbClr val="FFFFFF"/>
                </a:solidFill>
              </a:defRPr>
            </a:lvl5pPr>
            <a:lvl6pPr marL="2743132" lvl="5" indent="-317492" rtl="0">
              <a:spcBef>
                <a:spcPts val="0"/>
              </a:spcBef>
              <a:spcAft>
                <a:spcPts val="0"/>
              </a:spcAft>
              <a:buClr>
                <a:srgbClr val="FFFFFF"/>
              </a:buClr>
              <a:buSzPts val="1400"/>
              <a:buChar char="▪"/>
              <a:defRPr sz="1400">
                <a:solidFill>
                  <a:srgbClr val="FFFFFF"/>
                </a:solidFill>
              </a:defRPr>
            </a:lvl6pPr>
            <a:lvl7pPr marL="3200320" lvl="6" indent="-317492" rtl="0">
              <a:spcBef>
                <a:spcPts val="0"/>
              </a:spcBef>
              <a:spcAft>
                <a:spcPts val="0"/>
              </a:spcAft>
              <a:buClr>
                <a:srgbClr val="FFFFFF"/>
              </a:buClr>
              <a:buSzPts val="1400"/>
              <a:buChar char="▫"/>
              <a:defRPr sz="1400">
                <a:solidFill>
                  <a:srgbClr val="FFFFFF"/>
                </a:solidFill>
              </a:defRPr>
            </a:lvl7pPr>
            <a:lvl8pPr marL="3657509" lvl="7" indent="-317492" rtl="0">
              <a:spcBef>
                <a:spcPts val="0"/>
              </a:spcBef>
              <a:spcAft>
                <a:spcPts val="0"/>
              </a:spcAft>
              <a:buClr>
                <a:srgbClr val="FFFFFF"/>
              </a:buClr>
              <a:buSzPts val="1400"/>
              <a:buChar char="▪"/>
              <a:defRPr sz="1400">
                <a:solidFill>
                  <a:srgbClr val="FFFFFF"/>
                </a:solidFill>
              </a:defRPr>
            </a:lvl8pPr>
            <a:lvl9pPr marL="4114697" lvl="8" indent="-317492" rtl="0">
              <a:spcBef>
                <a:spcPts val="0"/>
              </a:spcBef>
              <a:spcAft>
                <a:spcPts val="0"/>
              </a:spcAft>
              <a:buClr>
                <a:srgbClr val="FFFFFF"/>
              </a:buClr>
              <a:buSzPts val="1400"/>
              <a:buChar char="▫"/>
              <a:defRPr sz="1400">
                <a:solidFill>
                  <a:srgbClr val="FFFFFF"/>
                </a:solidFill>
              </a:defRPr>
            </a:lvl9pPr>
          </a:lstStyle>
          <a:p>
            <a:endParaRPr/>
          </a:p>
        </p:txBody>
      </p:sp>
      <p:sp>
        <p:nvSpPr>
          <p:cNvPr id="62" name="Google Shape;62;p8"/>
          <p:cNvSpPr txBox="1">
            <a:spLocks noGrp="1"/>
          </p:cNvSpPr>
          <p:nvPr>
            <p:ph type="body" idx="2"/>
          </p:nvPr>
        </p:nvSpPr>
        <p:spPr>
          <a:xfrm>
            <a:off x="3120084" y="1614875"/>
            <a:ext cx="2532900" cy="3158700"/>
          </a:xfrm>
          <a:prstGeom prst="rect">
            <a:avLst/>
          </a:prstGeom>
        </p:spPr>
        <p:txBody>
          <a:bodyPr spcFirstLastPara="1" wrap="square" lIns="91425" tIns="91425" rIns="91425" bIns="91425" anchor="t" anchorCtr="0"/>
          <a:lstStyle>
            <a:lvl1pPr marL="342892" lvl="0" indent="-203195" rtl="0">
              <a:spcBef>
                <a:spcPts val="600"/>
              </a:spcBef>
              <a:spcAft>
                <a:spcPts val="0"/>
              </a:spcAft>
              <a:buClr>
                <a:schemeClr val="accent2"/>
              </a:buClr>
              <a:buSzPts val="1400"/>
              <a:buFont typeface="Courier New" panose="02070309020205020404" pitchFamily="49" charset="0"/>
              <a:buChar char="o"/>
              <a:tabLst/>
              <a:defRPr sz="1400" b="0" i="0">
                <a:solidFill>
                  <a:schemeClr val="tx1"/>
                </a:solidFill>
                <a:latin typeface="Arial Regular"/>
              </a:defRPr>
            </a:lvl1pPr>
            <a:lvl2pPr marL="914378" lvl="1" indent="-317492" rtl="0">
              <a:spcBef>
                <a:spcPts val="0"/>
              </a:spcBef>
              <a:spcAft>
                <a:spcPts val="0"/>
              </a:spcAft>
              <a:buClr>
                <a:srgbClr val="FFFFFF"/>
              </a:buClr>
              <a:buSzPts val="1400"/>
              <a:buChar char="▪"/>
              <a:defRPr sz="1400">
                <a:solidFill>
                  <a:srgbClr val="FFFFFF"/>
                </a:solidFill>
              </a:defRPr>
            </a:lvl2pPr>
            <a:lvl3pPr marL="1371566" lvl="2" indent="-317492" rtl="0">
              <a:spcBef>
                <a:spcPts val="0"/>
              </a:spcBef>
              <a:spcAft>
                <a:spcPts val="0"/>
              </a:spcAft>
              <a:buClr>
                <a:srgbClr val="FFFFFF"/>
              </a:buClr>
              <a:buSzPts val="1400"/>
              <a:buChar char="▫"/>
              <a:defRPr sz="1400">
                <a:solidFill>
                  <a:srgbClr val="FFFFFF"/>
                </a:solidFill>
              </a:defRPr>
            </a:lvl3pPr>
            <a:lvl4pPr marL="1828754" lvl="3" indent="-317492" rtl="0">
              <a:spcBef>
                <a:spcPts val="0"/>
              </a:spcBef>
              <a:spcAft>
                <a:spcPts val="0"/>
              </a:spcAft>
              <a:buClr>
                <a:srgbClr val="FFFFFF"/>
              </a:buClr>
              <a:buSzPts val="1400"/>
              <a:buChar char="▪"/>
              <a:defRPr sz="1400">
                <a:solidFill>
                  <a:srgbClr val="FFFFFF"/>
                </a:solidFill>
              </a:defRPr>
            </a:lvl4pPr>
            <a:lvl5pPr marL="2285943" lvl="4" indent="-317492" rtl="0">
              <a:spcBef>
                <a:spcPts val="0"/>
              </a:spcBef>
              <a:spcAft>
                <a:spcPts val="0"/>
              </a:spcAft>
              <a:buClr>
                <a:srgbClr val="FFFFFF"/>
              </a:buClr>
              <a:buSzPts val="1400"/>
              <a:buChar char="▫"/>
              <a:defRPr sz="1400">
                <a:solidFill>
                  <a:srgbClr val="FFFFFF"/>
                </a:solidFill>
              </a:defRPr>
            </a:lvl5pPr>
            <a:lvl6pPr marL="2743132" lvl="5" indent="-317492" rtl="0">
              <a:spcBef>
                <a:spcPts val="0"/>
              </a:spcBef>
              <a:spcAft>
                <a:spcPts val="0"/>
              </a:spcAft>
              <a:buClr>
                <a:srgbClr val="FFFFFF"/>
              </a:buClr>
              <a:buSzPts val="1400"/>
              <a:buChar char="▪"/>
              <a:defRPr sz="1400">
                <a:solidFill>
                  <a:srgbClr val="FFFFFF"/>
                </a:solidFill>
              </a:defRPr>
            </a:lvl6pPr>
            <a:lvl7pPr marL="3200320" lvl="6" indent="-317492" rtl="0">
              <a:spcBef>
                <a:spcPts val="0"/>
              </a:spcBef>
              <a:spcAft>
                <a:spcPts val="0"/>
              </a:spcAft>
              <a:buClr>
                <a:srgbClr val="FFFFFF"/>
              </a:buClr>
              <a:buSzPts val="1400"/>
              <a:buChar char="▫"/>
              <a:defRPr sz="1400">
                <a:solidFill>
                  <a:srgbClr val="FFFFFF"/>
                </a:solidFill>
              </a:defRPr>
            </a:lvl7pPr>
            <a:lvl8pPr marL="3657509" lvl="7" indent="-317492" rtl="0">
              <a:spcBef>
                <a:spcPts val="0"/>
              </a:spcBef>
              <a:spcAft>
                <a:spcPts val="0"/>
              </a:spcAft>
              <a:buClr>
                <a:srgbClr val="FFFFFF"/>
              </a:buClr>
              <a:buSzPts val="1400"/>
              <a:buChar char="▪"/>
              <a:defRPr sz="1400">
                <a:solidFill>
                  <a:srgbClr val="FFFFFF"/>
                </a:solidFill>
              </a:defRPr>
            </a:lvl8pPr>
            <a:lvl9pPr marL="4114697" lvl="8" indent="-317492" rtl="0">
              <a:spcBef>
                <a:spcPts val="0"/>
              </a:spcBef>
              <a:spcAft>
                <a:spcPts val="0"/>
              </a:spcAft>
              <a:buClr>
                <a:srgbClr val="FFFFFF"/>
              </a:buClr>
              <a:buSzPts val="1400"/>
              <a:buChar char="▫"/>
              <a:defRPr sz="1400">
                <a:solidFill>
                  <a:srgbClr val="FFFFFF"/>
                </a:solidFill>
              </a:defRPr>
            </a:lvl9pPr>
          </a:lstStyle>
          <a:p>
            <a:endParaRPr/>
          </a:p>
        </p:txBody>
      </p:sp>
      <p:cxnSp>
        <p:nvCxnSpPr>
          <p:cNvPr id="64" name="Google Shape;64;p8"/>
          <p:cNvCxnSpPr/>
          <p:nvPr/>
        </p:nvCxnSpPr>
        <p:spPr>
          <a:xfrm>
            <a:off x="545293" y="1519975"/>
            <a:ext cx="452400" cy="0"/>
          </a:xfrm>
          <a:prstGeom prst="straightConnector1">
            <a:avLst/>
          </a:prstGeom>
          <a:ln w="19050">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8950887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bright)" preserve="1">
  <p:cSld name="Blank (bright)">
    <p:spTree>
      <p:nvGrpSpPr>
        <p:cNvPr id="1" name="Shape 90"/>
        <p:cNvGrpSpPr/>
        <p:nvPr/>
      </p:nvGrpSpPr>
      <p:grpSpPr>
        <a:xfrm>
          <a:off x="0" y="0"/>
          <a:ext cx="0" cy="0"/>
          <a:chOff x="0" y="0"/>
          <a:chExt cx="0" cy="0"/>
        </a:xfrm>
      </p:grpSpPr>
      <p:sp>
        <p:nvSpPr>
          <p:cNvPr id="91" name="Google Shape;91;p13"/>
          <p:cNvSpPr/>
          <p:nvPr/>
        </p:nvSpPr>
        <p:spPr>
          <a:xfrm>
            <a:off x="100" y="-5800"/>
            <a:ext cx="9144000" cy="5149500"/>
          </a:xfrm>
          <a:prstGeom prst="rect">
            <a:avLst/>
          </a:prstGeom>
          <a:solidFill>
            <a:schemeClr val="accent6">
              <a:alpha val="858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92" name="Google Shape;92;p13"/>
          <p:cNvSpPr/>
          <p:nvPr/>
        </p:nvSpPr>
        <p:spPr>
          <a:xfrm>
            <a:off x="0" y="-5925"/>
            <a:ext cx="9144000" cy="5149500"/>
          </a:xfrm>
          <a:prstGeom prst="frame">
            <a:avLst>
              <a:gd name="adj1" fmla="val 5041"/>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Tree>
    <p:extLst>
      <p:ext uri="{BB962C8B-B14F-4D97-AF65-F5344CB8AC3E}">
        <p14:creationId xmlns:p14="http://schemas.microsoft.com/office/powerpoint/2010/main" val="31333775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dark)" type="blank" preserve="1">
  <p:cSld name="Blank (dark)">
    <p:spTree>
      <p:nvGrpSpPr>
        <p:cNvPr id="1" name="Shape 85"/>
        <p:cNvGrpSpPr/>
        <p:nvPr/>
      </p:nvGrpSpPr>
      <p:grpSpPr>
        <a:xfrm>
          <a:off x="0" y="0"/>
          <a:ext cx="0" cy="0"/>
          <a:chOff x="0" y="0"/>
          <a:chExt cx="0" cy="0"/>
        </a:xfrm>
      </p:grpSpPr>
      <p:sp>
        <p:nvSpPr>
          <p:cNvPr id="87" name="Google Shape;87;p12"/>
          <p:cNvSpPr/>
          <p:nvPr/>
        </p:nvSpPr>
        <p:spPr>
          <a:xfrm>
            <a:off x="0" y="-5925"/>
            <a:ext cx="9144000" cy="5149500"/>
          </a:xfrm>
          <a:prstGeom prst="frame">
            <a:avLst>
              <a:gd name="adj1" fmla="val 5041"/>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Tree>
    <p:extLst>
      <p:ext uri="{BB962C8B-B14F-4D97-AF65-F5344CB8AC3E}">
        <p14:creationId xmlns:p14="http://schemas.microsoft.com/office/powerpoint/2010/main" val="6488744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white)" type="titleOnly" preserve="1">
  <p:cSld name="Title only (white)">
    <p:spTree>
      <p:nvGrpSpPr>
        <p:cNvPr id="1" name="Shape 65"/>
        <p:cNvGrpSpPr/>
        <p:nvPr/>
      </p:nvGrpSpPr>
      <p:grpSpPr>
        <a:xfrm>
          <a:off x="0" y="0"/>
          <a:ext cx="0" cy="0"/>
          <a:chOff x="0" y="0"/>
          <a:chExt cx="0" cy="0"/>
        </a:xfrm>
      </p:grpSpPr>
      <p:sp>
        <p:nvSpPr>
          <p:cNvPr id="66" name="Google Shape;66;p9"/>
          <p:cNvSpPr/>
          <p:nvPr/>
        </p:nvSpPr>
        <p:spPr>
          <a:xfrm>
            <a:off x="0" y="0"/>
            <a:ext cx="3044100" cy="5143500"/>
          </a:xfrm>
          <a:prstGeom prst="rect">
            <a:avLst/>
          </a:prstGeom>
          <a:solidFill>
            <a:schemeClr val="accent6">
              <a:alpha val="858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67" name="Google Shape;67;p9"/>
          <p:cNvSpPr/>
          <p:nvPr/>
        </p:nvSpPr>
        <p:spPr>
          <a:xfrm>
            <a:off x="3043975" y="0"/>
            <a:ext cx="60999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cxnSp>
        <p:nvCxnSpPr>
          <p:cNvPr id="68" name="Google Shape;68;p9"/>
          <p:cNvCxnSpPr/>
          <p:nvPr/>
        </p:nvCxnSpPr>
        <p:spPr>
          <a:xfrm>
            <a:off x="534892" y="1796050"/>
            <a:ext cx="452400" cy="0"/>
          </a:xfrm>
          <a:prstGeom prst="straightConnector1">
            <a:avLst/>
          </a:prstGeom>
          <a:ln w="1905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70" name="Google Shape;70;p9"/>
          <p:cNvSpPr txBox="1">
            <a:spLocks noGrp="1"/>
          </p:cNvSpPr>
          <p:nvPr>
            <p:ph type="title"/>
          </p:nvPr>
        </p:nvSpPr>
        <p:spPr>
          <a:xfrm>
            <a:off x="442405" y="1045150"/>
            <a:ext cx="2147400" cy="674700"/>
          </a:xfrm>
          <a:prstGeom prst="rect">
            <a:avLst/>
          </a:prstGeom>
        </p:spPr>
        <p:txBody>
          <a:bodyPr spcFirstLastPara="1" wrap="square" lIns="91425" tIns="91425" rIns="91425" bIns="91425" anchor="b" anchorCtr="0"/>
          <a:lstStyle>
            <a:lvl1pPr lvl="0">
              <a:spcBef>
                <a:spcPts val="0"/>
              </a:spcBef>
              <a:spcAft>
                <a:spcPts val="0"/>
              </a:spcAft>
              <a:buSzPts val="1400"/>
              <a:buNone/>
              <a:defRPr sz="1600" b="1" i="0">
                <a:solidFill>
                  <a:schemeClr val="bg1"/>
                </a:solidFill>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439513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Half - Text right" type="tx" preserve="1">
  <p:cSld name="Half - Text right">
    <p:spTree>
      <p:nvGrpSpPr>
        <p:cNvPr id="1" name="Shape 31"/>
        <p:cNvGrpSpPr/>
        <p:nvPr/>
      </p:nvGrpSpPr>
      <p:grpSpPr>
        <a:xfrm>
          <a:off x="0" y="0"/>
          <a:ext cx="0" cy="0"/>
          <a:chOff x="0" y="0"/>
          <a:chExt cx="0" cy="0"/>
        </a:xfrm>
      </p:grpSpPr>
      <p:sp>
        <p:nvSpPr>
          <p:cNvPr id="32" name="Google Shape;32;p5"/>
          <p:cNvSpPr/>
          <p:nvPr/>
        </p:nvSpPr>
        <p:spPr>
          <a:xfrm>
            <a:off x="0" y="0"/>
            <a:ext cx="4572000" cy="5143500"/>
          </a:xfrm>
          <a:prstGeom prst="rect">
            <a:avLst/>
          </a:prstGeom>
          <a:solidFill>
            <a:schemeClr val="accent6">
              <a:alpha val="858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5"/>
          <p:cNvSpPr/>
          <p:nvPr/>
        </p:nvSpPr>
        <p:spPr>
          <a:xfrm>
            <a:off x="4572000" y="0"/>
            <a:ext cx="4572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5"/>
          <p:cNvSpPr txBox="1">
            <a:spLocks noGrp="1"/>
          </p:cNvSpPr>
          <p:nvPr>
            <p:ph type="title"/>
          </p:nvPr>
        </p:nvSpPr>
        <p:spPr>
          <a:xfrm>
            <a:off x="4994225" y="693650"/>
            <a:ext cx="3692400" cy="768900"/>
          </a:xfrm>
          <a:prstGeom prst="rect">
            <a:avLst/>
          </a:prstGeom>
        </p:spPr>
        <p:txBody>
          <a:bodyPr spcFirstLastPara="1" wrap="square" lIns="91425" tIns="91425" rIns="91425" bIns="91425" anchor="b" anchorCtr="0"/>
          <a:lstStyle>
            <a:lvl1pPr lvl="0">
              <a:spcBef>
                <a:spcPts val="0"/>
              </a:spcBef>
              <a:spcAft>
                <a:spcPts val="0"/>
              </a:spcAft>
              <a:buSzPts val="1400"/>
              <a:buNone/>
              <a:defRPr sz="1600" b="1" i="0">
                <a:solidFill>
                  <a:schemeClr val="accent1"/>
                </a:solidFill>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4994225" y="1585101"/>
            <a:ext cx="3692400" cy="3340800"/>
          </a:xfrm>
          <a:prstGeom prst="rect">
            <a:avLst/>
          </a:prstGeom>
        </p:spPr>
        <p:txBody>
          <a:bodyPr spcFirstLastPara="1" wrap="square" lIns="91425" tIns="91425" rIns="91425" bIns="91425" anchor="t" anchorCtr="0"/>
          <a:lstStyle>
            <a:lvl1pPr marL="230188" lvl="0" indent="-223838">
              <a:spcBef>
                <a:spcPts val="600"/>
              </a:spcBef>
              <a:spcAft>
                <a:spcPts val="0"/>
              </a:spcAft>
              <a:buClr>
                <a:schemeClr val="accent2"/>
              </a:buClr>
              <a:buSzPts val="1800"/>
              <a:buFont typeface="Courier New" panose="02070309020205020404" pitchFamily="49" charset="0"/>
              <a:buChar char="o"/>
              <a:tabLst/>
              <a:defRPr b="0" i="0">
                <a:solidFill>
                  <a:schemeClr val="tx1"/>
                </a:solidFill>
                <a:latin typeface="Arial Regular"/>
              </a:defRPr>
            </a:lvl1pPr>
            <a:lvl2pPr marL="914400" lvl="1" indent="-342900">
              <a:spcBef>
                <a:spcPts val="0"/>
              </a:spcBef>
              <a:spcAft>
                <a:spcPts val="0"/>
              </a:spcAft>
              <a:buClr>
                <a:srgbClr val="FFC200"/>
              </a:buClr>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cxnSp>
        <p:nvCxnSpPr>
          <p:cNvPr id="36" name="Google Shape;36;p5"/>
          <p:cNvCxnSpPr/>
          <p:nvPr/>
        </p:nvCxnSpPr>
        <p:spPr>
          <a:xfrm>
            <a:off x="5102787" y="1519975"/>
            <a:ext cx="452400" cy="0"/>
          </a:xfrm>
          <a:prstGeom prst="straightConnector1">
            <a:avLst/>
          </a:prstGeom>
          <a:ln w="19050">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9969710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1" preserve="1">
  <p:cSld name="Title only 1">
    <p:spTree>
      <p:nvGrpSpPr>
        <p:cNvPr id="1" name="Shape 72"/>
        <p:cNvGrpSpPr/>
        <p:nvPr/>
      </p:nvGrpSpPr>
      <p:grpSpPr>
        <a:xfrm>
          <a:off x="0" y="0"/>
          <a:ext cx="0" cy="0"/>
          <a:chOff x="0" y="0"/>
          <a:chExt cx="0" cy="0"/>
        </a:xfrm>
      </p:grpSpPr>
      <p:sp>
        <p:nvSpPr>
          <p:cNvPr id="73" name="Google Shape;73;p10"/>
          <p:cNvSpPr/>
          <p:nvPr/>
        </p:nvSpPr>
        <p:spPr>
          <a:xfrm>
            <a:off x="0" y="0"/>
            <a:ext cx="30441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74" name="Google Shape;74;p10"/>
          <p:cNvSpPr/>
          <p:nvPr/>
        </p:nvSpPr>
        <p:spPr>
          <a:xfrm>
            <a:off x="3043975" y="0"/>
            <a:ext cx="6099900" cy="5143500"/>
          </a:xfrm>
          <a:prstGeom prst="rect">
            <a:avLst/>
          </a:prstGeom>
          <a:solidFill>
            <a:schemeClr val="accent1">
              <a:alpha val="861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cxnSp>
        <p:nvCxnSpPr>
          <p:cNvPr id="75" name="Google Shape;75;p10"/>
          <p:cNvCxnSpPr/>
          <p:nvPr/>
        </p:nvCxnSpPr>
        <p:spPr>
          <a:xfrm>
            <a:off x="534892" y="1796050"/>
            <a:ext cx="452400" cy="0"/>
          </a:xfrm>
          <a:prstGeom prst="straightConnector1">
            <a:avLst/>
          </a:prstGeom>
          <a:ln w="1905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77" name="Google Shape;77;p10"/>
          <p:cNvSpPr txBox="1">
            <a:spLocks noGrp="1"/>
          </p:cNvSpPr>
          <p:nvPr>
            <p:ph type="title"/>
          </p:nvPr>
        </p:nvSpPr>
        <p:spPr>
          <a:xfrm>
            <a:off x="442405" y="1045150"/>
            <a:ext cx="2147400" cy="674700"/>
          </a:xfrm>
          <a:prstGeom prst="rect">
            <a:avLst/>
          </a:prstGeom>
        </p:spPr>
        <p:txBody>
          <a:bodyPr spcFirstLastPara="1" wrap="square" lIns="91425" tIns="91425" rIns="91425" bIns="91425" anchor="b" anchorCtr="0"/>
          <a:lstStyle>
            <a:lvl1pPr lvl="0" rtl="0">
              <a:spcBef>
                <a:spcPts val="0"/>
              </a:spcBef>
              <a:spcAft>
                <a:spcPts val="0"/>
              </a:spcAft>
              <a:buSzPts val="1400"/>
              <a:buNone/>
              <a:defRPr sz="1600" b="1" i="0">
                <a:solidFill>
                  <a:schemeClr val="accent1"/>
                </a:solidFill>
                <a:latin typeface="+mj-l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2272811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userDrawn="1">
  <p:cSld name="Title">
    <p:spTree>
      <p:nvGrpSpPr>
        <p:cNvPr id="1" name="Shape 9"/>
        <p:cNvGrpSpPr/>
        <p:nvPr/>
      </p:nvGrpSpPr>
      <p:grpSpPr>
        <a:xfrm>
          <a:off x="0" y="0"/>
          <a:ext cx="0" cy="0"/>
          <a:chOff x="0" y="0"/>
          <a:chExt cx="0" cy="0"/>
        </a:xfrm>
      </p:grpSpPr>
      <p:sp>
        <p:nvSpPr>
          <p:cNvPr id="10" name="Google Shape;10;p2"/>
          <p:cNvSpPr/>
          <p:nvPr/>
        </p:nvSpPr>
        <p:spPr>
          <a:xfrm>
            <a:off x="0" y="3844658"/>
            <a:ext cx="9144000" cy="1298841"/>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9" name="Google Shape;10;p2">
            <a:extLst>
              <a:ext uri="{FF2B5EF4-FFF2-40B4-BE49-F238E27FC236}">
                <a16:creationId xmlns:a16="http://schemas.microsoft.com/office/drawing/2014/main" id="{7E683A88-C0DD-5F4D-824D-B4AC1F04727F}"/>
              </a:ext>
            </a:extLst>
          </p:cNvPr>
          <p:cNvSpPr/>
          <p:nvPr userDrawn="1"/>
        </p:nvSpPr>
        <p:spPr>
          <a:xfrm>
            <a:off x="0" y="74188"/>
            <a:ext cx="9144000" cy="1812485"/>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9" name="Google Shape;70;p9">
            <a:extLst>
              <a:ext uri="{FF2B5EF4-FFF2-40B4-BE49-F238E27FC236}">
                <a16:creationId xmlns:a16="http://schemas.microsoft.com/office/drawing/2014/main" id="{6A259EF2-ECB8-614C-B50A-0E98568A459D}"/>
              </a:ext>
            </a:extLst>
          </p:cNvPr>
          <p:cNvSpPr txBox="1">
            <a:spLocks noGrp="1"/>
          </p:cNvSpPr>
          <p:nvPr>
            <p:ph type="title"/>
          </p:nvPr>
        </p:nvSpPr>
        <p:spPr>
          <a:xfrm>
            <a:off x="442405" y="317304"/>
            <a:ext cx="4762641" cy="674700"/>
          </a:xfrm>
          <a:prstGeom prst="rect">
            <a:avLst/>
          </a:prstGeom>
        </p:spPr>
        <p:txBody>
          <a:bodyPr spcFirstLastPara="1" wrap="square" lIns="91425" tIns="91425" rIns="91425" bIns="91425" anchor="b" anchorCtr="0"/>
          <a:lstStyle>
            <a:lvl1pPr lvl="0">
              <a:spcBef>
                <a:spcPts val="0"/>
              </a:spcBef>
              <a:spcAft>
                <a:spcPts val="0"/>
              </a:spcAft>
              <a:buSzPts val="1400"/>
              <a:buNone/>
              <a:defRPr sz="2400" b="1" i="0">
                <a:solidFill>
                  <a:schemeClr val="accent1"/>
                </a:solidFill>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6" name="Google Shape;10;p2">
            <a:extLst>
              <a:ext uri="{FF2B5EF4-FFF2-40B4-BE49-F238E27FC236}">
                <a16:creationId xmlns:a16="http://schemas.microsoft.com/office/drawing/2014/main" id="{6DD110F2-E350-2B45-A9BB-81D28D90FB8F}"/>
              </a:ext>
            </a:extLst>
          </p:cNvPr>
          <p:cNvSpPr/>
          <p:nvPr userDrawn="1"/>
        </p:nvSpPr>
        <p:spPr>
          <a:xfrm>
            <a:off x="0" y="1"/>
            <a:ext cx="9144000" cy="87923"/>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7" name="Google Shape;20;p3">
            <a:extLst>
              <a:ext uri="{FF2B5EF4-FFF2-40B4-BE49-F238E27FC236}">
                <a16:creationId xmlns:a16="http://schemas.microsoft.com/office/drawing/2014/main" id="{A7E56797-4C6B-DD4A-8F94-0FF79A3C9C4B}"/>
              </a:ext>
            </a:extLst>
          </p:cNvPr>
          <p:cNvSpPr txBox="1">
            <a:spLocks noGrp="1"/>
          </p:cNvSpPr>
          <p:nvPr>
            <p:ph type="subTitle" idx="1"/>
          </p:nvPr>
        </p:nvSpPr>
        <p:spPr>
          <a:xfrm>
            <a:off x="442404" y="1220394"/>
            <a:ext cx="3675000" cy="320078"/>
          </a:xfrm>
          <a:prstGeom prst="rect">
            <a:avLst/>
          </a:prstGeom>
        </p:spPr>
        <p:txBody>
          <a:bodyPr spcFirstLastPara="1" wrap="square" lIns="91425" tIns="91425" rIns="91425" bIns="91425" anchor="t" anchorCtr="0"/>
          <a:lstStyle>
            <a:lvl1pPr lvl="0" algn="l" rtl="0">
              <a:spcBef>
                <a:spcPts val="0"/>
              </a:spcBef>
              <a:spcAft>
                <a:spcPts val="0"/>
              </a:spcAft>
              <a:buClr>
                <a:srgbClr val="FFA800"/>
              </a:buClr>
              <a:buSzPts val="1400"/>
              <a:buNone/>
              <a:defRPr sz="1400" b="0" i="0">
                <a:solidFill>
                  <a:schemeClr val="accent6"/>
                </a:solidFill>
                <a:latin typeface="Arial Regular"/>
              </a:defRPr>
            </a:lvl1pPr>
            <a:lvl2pPr lvl="1" rtl="0">
              <a:spcBef>
                <a:spcPts val="0"/>
              </a:spcBef>
              <a:spcAft>
                <a:spcPts val="0"/>
              </a:spcAft>
              <a:buClr>
                <a:srgbClr val="FFA800"/>
              </a:buClr>
              <a:buSzPts val="1400"/>
              <a:buNone/>
              <a:defRPr sz="1400">
                <a:solidFill>
                  <a:schemeClr val="accent6"/>
                </a:solidFill>
              </a:defRPr>
            </a:lvl2pPr>
            <a:lvl3pPr lvl="2" rtl="0">
              <a:spcBef>
                <a:spcPts val="0"/>
              </a:spcBef>
              <a:spcAft>
                <a:spcPts val="0"/>
              </a:spcAft>
              <a:buClr>
                <a:srgbClr val="FFA800"/>
              </a:buClr>
              <a:buSzPts val="1400"/>
              <a:buNone/>
              <a:defRPr sz="1400">
                <a:solidFill>
                  <a:srgbClr val="FFA800"/>
                </a:solidFill>
              </a:defRPr>
            </a:lvl3pPr>
            <a:lvl4pPr lvl="3" rtl="0">
              <a:spcBef>
                <a:spcPts val="0"/>
              </a:spcBef>
              <a:spcAft>
                <a:spcPts val="0"/>
              </a:spcAft>
              <a:buClr>
                <a:srgbClr val="FFA800"/>
              </a:buClr>
              <a:buSzPts val="1400"/>
              <a:buNone/>
              <a:defRPr sz="1400">
                <a:solidFill>
                  <a:srgbClr val="FFA800"/>
                </a:solidFill>
              </a:defRPr>
            </a:lvl4pPr>
            <a:lvl5pPr lvl="4" rtl="0">
              <a:spcBef>
                <a:spcPts val="0"/>
              </a:spcBef>
              <a:spcAft>
                <a:spcPts val="0"/>
              </a:spcAft>
              <a:buClr>
                <a:srgbClr val="FFA800"/>
              </a:buClr>
              <a:buSzPts val="1400"/>
              <a:buNone/>
              <a:defRPr sz="1400">
                <a:solidFill>
                  <a:srgbClr val="FFA800"/>
                </a:solidFill>
              </a:defRPr>
            </a:lvl5pPr>
            <a:lvl6pPr lvl="5" rtl="0">
              <a:spcBef>
                <a:spcPts val="0"/>
              </a:spcBef>
              <a:spcAft>
                <a:spcPts val="0"/>
              </a:spcAft>
              <a:buClr>
                <a:srgbClr val="FFA800"/>
              </a:buClr>
              <a:buSzPts val="1400"/>
              <a:buNone/>
              <a:defRPr sz="1400">
                <a:solidFill>
                  <a:srgbClr val="FFA800"/>
                </a:solidFill>
              </a:defRPr>
            </a:lvl6pPr>
            <a:lvl7pPr lvl="6" rtl="0">
              <a:spcBef>
                <a:spcPts val="0"/>
              </a:spcBef>
              <a:spcAft>
                <a:spcPts val="0"/>
              </a:spcAft>
              <a:buClr>
                <a:srgbClr val="FFA800"/>
              </a:buClr>
              <a:buSzPts val="1400"/>
              <a:buNone/>
              <a:defRPr sz="1400">
                <a:solidFill>
                  <a:srgbClr val="FFA800"/>
                </a:solidFill>
              </a:defRPr>
            </a:lvl7pPr>
            <a:lvl8pPr lvl="7" rtl="0">
              <a:spcBef>
                <a:spcPts val="0"/>
              </a:spcBef>
              <a:spcAft>
                <a:spcPts val="0"/>
              </a:spcAft>
              <a:buClr>
                <a:srgbClr val="FFA800"/>
              </a:buClr>
              <a:buSzPts val="1400"/>
              <a:buNone/>
              <a:defRPr sz="1400">
                <a:solidFill>
                  <a:srgbClr val="FFA800"/>
                </a:solidFill>
              </a:defRPr>
            </a:lvl8pPr>
            <a:lvl9pPr lvl="8" rtl="0">
              <a:spcBef>
                <a:spcPts val="0"/>
              </a:spcBef>
              <a:spcAft>
                <a:spcPts val="0"/>
              </a:spcAft>
              <a:buClr>
                <a:srgbClr val="FFA800"/>
              </a:buClr>
              <a:buSzPts val="1400"/>
              <a:buNone/>
              <a:defRPr sz="1400">
                <a:solidFill>
                  <a:srgbClr val="FFA800"/>
                </a:solidFill>
              </a:defRPr>
            </a:lvl9pPr>
          </a:lstStyle>
          <a:p>
            <a:pPr lvl="1"/>
            <a:r>
              <a:rPr lang="en-US"/>
              <a:t>Click to edit Master subtitle style</a:t>
            </a:r>
            <a:endParaRPr/>
          </a:p>
        </p:txBody>
      </p:sp>
      <p:sp>
        <p:nvSpPr>
          <p:cNvPr id="7" name="Google Shape;11;p2">
            <a:extLst>
              <a:ext uri="{FF2B5EF4-FFF2-40B4-BE49-F238E27FC236}">
                <a16:creationId xmlns:a16="http://schemas.microsoft.com/office/drawing/2014/main" id="{F2739F24-6073-3747-94EF-EE1D07B6011D}"/>
              </a:ext>
            </a:extLst>
          </p:cNvPr>
          <p:cNvSpPr/>
          <p:nvPr userDrawn="1"/>
        </p:nvSpPr>
        <p:spPr>
          <a:xfrm>
            <a:off x="0" y="1886672"/>
            <a:ext cx="9144000" cy="1957986"/>
          </a:xfrm>
          <a:prstGeom prst="rect">
            <a:avLst/>
          </a:prstGeom>
          <a:solidFill>
            <a:schemeClr val="accent6">
              <a:alpha val="858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Tree>
    <p:extLst>
      <p:ext uri="{BB962C8B-B14F-4D97-AF65-F5344CB8AC3E}">
        <p14:creationId xmlns:p14="http://schemas.microsoft.com/office/powerpoint/2010/main" val="32058475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5"/>
        <p:cNvGrpSpPr/>
        <p:nvPr/>
      </p:nvGrpSpPr>
      <p:grpSpPr>
        <a:xfrm>
          <a:off x="0" y="0"/>
          <a:ext cx="0" cy="0"/>
          <a:chOff x="0" y="0"/>
          <a:chExt cx="0" cy="0"/>
        </a:xfrm>
      </p:grpSpPr>
      <p:sp>
        <p:nvSpPr>
          <p:cNvPr id="16" name="Google Shape;16;p3"/>
          <p:cNvSpPr/>
          <p:nvPr/>
        </p:nvSpPr>
        <p:spPr>
          <a:xfrm>
            <a:off x="0" y="0"/>
            <a:ext cx="4572000" cy="5143500"/>
          </a:xfrm>
          <a:prstGeom prst="rect">
            <a:avLst/>
          </a:prstGeom>
          <a:solidFill>
            <a:schemeClr val="accent6">
              <a:alpha val="858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7" name="Google Shape;17;p3"/>
          <p:cNvSpPr/>
          <p:nvPr/>
        </p:nvSpPr>
        <p:spPr>
          <a:xfrm>
            <a:off x="4572000" y="0"/>
            <a:ext cx="4572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9" name="Google Shape;19;p3"/>
          <p:cNvSpPr txBox="1">
            <a:spLocks noGrp="1"/>
          </p:cNvSpPr>
          <p:nvPr>
            <p:ph type="ctrTitle"/>
          </p:nvPr>
        </p:nvSpPr>
        <p:spPr>
          <a:xfrm>
            <a:off x="5020500" y="2251075"/>
            <a:ext cx="3675000" cy="1159800"/>
          </a:xfrm>
          <a:prstGeom prst="rect">
            <a:avLst/>
          </a:prstGeom>
        </p:spPr>
        <p:txBody>
          <a:bodyPr spcFirstLastPara="1" wrap="square" lIns="91425" tIns="91425" rIns="91425" bIns="91425" anchor="b" anchorCtr="0"/>
          <a:lstStyle>
            <a:lvl1pPr lvl="0" rtl="0">
              <a:spcBef>
                <a:spcPts val="0"/>
              </a:spcBef>
              <a:spcAft>
                <a:spcPts val="0"/>
              </a:spcAft>
              <a:buSzPts val="3000"/>
              <a:buNone/>
              <a:defRPr sz="3000" b="1" i="0">
                <a:solidFill>
                  <a:schemeClr val="accent1"/>
                </a:solidFill>
                <a:latin typeface="+mj-lt"/>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lang="en-US"/>
              <a:t>Click to edit Master title style</a:t>
            </a:r>
            <a:endParaRPr/>
          </a:p>
        </p:txBody>
      </p:sp>
      <p:sp>
        <p:nvSpPr>
          <p:cNvPr id="20" name="Google Shape;20;p3"/>
          <p:cNvSpPr txBox="1">
            <a:spLocks noGrp="1"/>
          </p:cNvSpPr>
          <p:nvPr>
            <p:ph type="subTitle" idx="1"/>
          </p:nvPr>
        </p:nvSpPr>
        <p:spPr>
          <a:xfrm>
            <a:off x="5020500" y="3602050"/>
            <a:ext cx="3675000" cy="573900"/>
          </a:xfrm>
          <a:prstGeom prst="rect">
            <a:avLst/>
          </a:prstGeom>
        </p:spPr>
        <p:txBody>
          <a:bodyPr spcFirstLastPara="1" wrap="square" lIns="91425" tIns="91425" rIns="91425" bIns="91425" anchor="t" anchorCtr="0"/>
          <a:lstStyle>
            <a:lvl1pPr lvl="0" rtl="0">
              <a:spcBef>
                <a:spcPts val="0"/>
              </a:spcBef>
              <a:spcAft>
                <a:spcPts val="0"/>
              </a:spcAft>
              <a:buClr>
                <a:srgbClr val="FFA800"/>
              </a:buClr>
              <a:buSzPts val="1400"/>
              <a:buNone/>
              <a:defRPr sz="1400" b="0" i="0">
                <a:solidFill>
                  <a:schemeClr val="accent6"/>
                </a:solidFill>
                <a:latin typeface="Arial Regular"/>
              </a:defRPr>
            </a:lvl1pPr>
            <a:lvl2pPr lvl="1" rtl="0">
              <a:spcBef>
                <a:spcPts val="0"/>
              </a:spcBef>
              <a:spcAft>
                <a:spcPts val="0"/>
              </a:spcAft>
              <a:buClr>
                <a:srgbClr val="FFA800"/>
              </a:buClr>
              <a:buSzPts val="1400"/>
              <a:buNone/>
              <a:defRPr sz="1400">
                <a:solidFill>
                  <a:srgbClr val="FFA800"/>
                </a:solidFill>
              </a:defRPr>
            </a:lvl2pPr>
            <a:lvl3pPr lvl="2" rtl="0">
              <a:spcBef>
                <a:spcPts val="0"/>
              </a:spcBef>
              <a:spcAft>
                <a:spcPts val="0"/>
              </a:spcAft>
              <a:buClr>
                <a:srgbClr val="FFA800"/>
              </a:buClr>
              <a:buSzPts val="1400"/>
              <a:buNone/>
              <a:defRPr sz="1400">
                <a:solidFill>
                  <a:srgbClr val="FFA800"/>
                </a:solidFill>
              </a:defRPr>
            </a:lvl3pPr>
            <a:lvl4pPr lvl="3" rtl="0">
              <a:spcBef>
                <a:spcPts val="0"/>
              </a:spcBef>
              <a:spcAft>
                <a:spcPts val="0"/>
              </a:spcAft>
              <a:buClr>
                <a:srgbClr val="FFA800"/>
              </a:buClr>
              <a:buSzPts val="1400"/>
              <a:buNone/>
              <a:defRPr sz="1400">
                <a:solidFill>
                  <a:srgbClr val="FFA800"/>
                </a:solidFill>
              </a:defRPr>
            </a:lvl4pPr>
            <a:lvl5pPr lvl="4" rtl="0">
              <a:spcBef>
                <a:spcPts val="0"/>
              </a:spcBef>
              <a:spcAft>
                <a:spcPts val="0"/>
              </a:spcAft>
              <a:buClr>
                <a:srgbClr val="FFA800"/>
              </a:buClr>
              <a:buSzPts val="1400"/>
              <a:buNone/>
              <a:defRPr sz="1400">
                <a:solidFill>
                  <a:srgbClr val="FFA800"/>
                </a:solidFill>
              </a:defRPr>
            </a:lvl5pPr>
            <a:lvl6pPr lvl="5" rtl="0">
              <a:spcBef>
                <a:spcPts val="0"/>
              </a:spcBef>
              <a:spcAft>
                <a:spcPts val="0"/>
              </a:spcAft>
              <a:buClr>
                <a:srgbClr val="FFA800"/>
              </a:buClr>
              <a:buSzPts val="1400"/>
              <a:buNone/>
              <a:defRPr sz="1400">
                <a:solidFill>
                  <a:srgbClr val="FFA800"/>
                </a:solidFill>
              </a:defRPr>
            </a:lvl6pPr>
            <a:lvl7pPr lvl="6" rtl="0">
              <a:spcBef>
                <a:spcPts val="0"/>
              </a:spcBef>
              <a:spcAft>
                <a:spcPts val="0"/>
              </a:spcAft>
              <a:buClr>
                <a:srgbClr val="FFA800"/>
              </a:buClr>
              <a:buSzPts val="1400"/>
              <a:buNone/>
              <a:defRPr sz="1400">
                <a:solidFill>
                  <a:srgbClr val="FFA800"/>
                </a:solidFill>
              </a:defRPr>
            </a:lvl7pPr>
            <a:lvl8pPr lvl="7" rtl="0">
              <a:spcBef>
                <a:spcPts val="0"/>
              </a:spcBef>
              <a:spcAft>
                <a:spcPts val="0"/>
              </a:spcAft>
              <a:buClr>
                <a:srgbClr val="FFA800"/>
              </a:buClr>
              <a:buSzPts val="1400"/>
              <a:buNone/>
              <a:defRPr sz="1400">
                <a:solidFill>
                  <a:srgbClr val="FFA800"/>
                </a:solidFill>
              </a:defRPr>
            </a:lvl8pPr>
            <a:lvl9pPr lvl="8" rtl="0">
              <a:spcBef>
                <a:spcPts val="0"/>
              </a:spcBef>
              <a:spcAft>
                <a:spcPts val="0"/>
              </a:spcAft>
              <a:buClr>
                <a:srgbClr val="FFA800"/>
              </a:buClr>
              <a:buSzPts val="1400"/>
              <a:buNone/>
              <a:defRPr sz="1400">
                <a:solidFill>
                  <a:srgbClr val="FFA800"/>
                </a:solidFill>
              </a:defRPr>
            </a:lvl9pPr>
          </a:lstStyle>
          <a:p>
            <a:r>
              <a:rPr lang="en-US"/>
              <a:t>Click to edit Master subtitle style</a:t>
            </a:r>
            <a:endParaRPr/>
          </a:p>
        </p:txBody>
      </p:sp>
    </p:spTree>
    <p:extLst>
      <p:ext uri="{BB962C8B-B14F-4D97-AF65-F5344CB8AC3E}">
        <p14:creationId xmlns:p14="http://schemas.microsoft.com/office/powerpoint/2010/main" val="6309897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ubtitle" preserve="1">
  <p:cSld name="1_Subtitle">
    <p:spTree>
      <p:nvGrpSpPr>
        <p:cNvPr id="1" name="Shape 15"/>
        <p:cNvGrpSpPr/>
        <p:nvPr/>
      </p:nvGrpSpPr>
      <p:grpSpPr>
        <a:xfrm>
          <a:off x="0" y="0"/>
          <a:ext cx="0" cy="0"/>
          <a:chOff x="0" y="0"/>
          <a:chExt cx="0" cy="0"/>
        </a:xfrm>
      </p:grpSpPr>
      <p:sp>
        <p:nvSpPr>
          <p:cNvPr id="6" name="Google Shape;58;p8">
            <a:extLst>
              <a:ext uri="{FF2B5EF4-FFF2-40B4-BE49-F238E27FC236}">
                <a16:creationId xmlns:a16="http://schemas.microsoft.com/office/drawing/2014/main" id="{FD6F1DBA-50F0-9540-8F88-79BFE3DABD91}"/>
              </a:ext>
            </a:extLst>
          </p:cNvPr>
          <p:cNvSpPr/>
          <p:nvPr userDrawn="1"/>
        </p:nvSpPr>
        <p:spPr>
          <a:xfrm flipH="1">
            <a:off x="-2" y="0"/>
            <a:ext cx="4571998" cy="5143500"/>
          </a:xfrm>
          <a:prstGeom prst="rect">
            <a:avLst/>
          </a:prstGeom>
          <a:solidFill>
            <a:srgbClr val="F4F7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solidFill>
                <a:srgbClr val="F4F7FC"/>
              </a:solidFill>
            </a:endParaRPr>
          </a:p>
        </p:txBody>
      </p:sp>
      <p:sp>
        <p:nvSpPr>
          <p:cNvPr id="16" name="Google Shape;16;p3"/>
          <p:cNvSpPr/>
          <p:nvPr/>
        </p:nvSpPr>
        <p:spPr>
          <a:xfrm>
            <a:off x="4572000" y="0"/>
            <a:ext cx="4572000" cy="5143500"/>
          </a:xfrm>
          <a:prstGeom prst="rect">
            <a:avLst/>
          </a:prstGeom>
          <a:solidFill>
            <a:schemeClr val="accent6">
              <a:alpha val="858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9" name="Google Shape;19;p3"/>
          <p:cNvSpPr txBox="1">
            <a:spLocks noGrp="1"/>
          </p:cNvSpPr>
          <p:nvPr>
            <p:ph type="ctrTitle"/>
          </p:nvPr>
        </p:nvSpPr>
        <p:spPr>
          <a:xfrm>
            <a:off x="448500" y="2251075"/>
            <a:ext cx="3675000" cy="1159800"/>
          </a:xfrm>
          <a:prstGeom prst="rect">
            <a:avLst/>
          </a:prstGeom>
        </p:spPr>
        <p:txBody>
          <a:bodyPr spcFirstLastPara="1" wrap="square" lIns="91425" tIns="91425" rIns="91425" bIns="91425" anchor="b" anchorCtr="0"/>
          <a:lstStyle>
            <a:lvl1pPr lvl="0" rtl="0">
              <a:spcBef>
                <a:spcPts val="0"/>
              </a:spcBef>
              <a:spcAft>
                <a:spcPts val="0"/>
              </a:spcAft>
              <a:buSzPts val="3000"/>
              <a:buNone/>
              <a:defRPr sz="3000" b="1" i="0">
                <a:solidFill>
                  <a:schemeClr val="accent1"/>
                </a:solidFill>
                <a:latin typeface="+mj-lt"/>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lang="en-US"/>
              <a:t>Click to edit Master title style</a:t>
            </a:r>
            <a:endParaRPr/>
          </a:p>
        </p:txBody>
      </p:sp>
      <p:sp>
        <p:nvSpPr>
          <p:cNvPr id="20" name="Google Shape;20;p3"/>
          <p:cNvSpPr txBox="1">
            <a:spLocks noGrp="1"/>
          </p:cNvSpPr>
          <p:nvPr>
            <p:ph type="subTitle" idx="1"/>
          </p:nvPr>
        </p:nvSpPr>
        <p:spPr>
          <a:xfrm>
            <a:off x="448500" y="3602050"/>
            <a:ext cx="3675000" cy="573900"/>
          </a:xfrm>
          <a:prstGeom prst="rect">
            <a:avLst/>
          </a:prstGeom>
        </p:spPr>
        <p:txBody>
          <a:bodyPr spcFirstLastPara="1" wrap="square" lIns="91425" tIns="91425" rIns="91425" bIns="91425" anchor="t" anchorCtr="0"/>
          <a:lstStyle>
            <a:lvl1pPr lvl="0" rtl="0">
              <a:spcBef>
                <a:spcPts val="0"/>
              </a:spcBef>
              <a:spcAft>
                <a:spcPts val="0"/>
              </a:spcAft>
              <a:buClr>
                <a:srgbClr val="FFA800"/>
              </a:buClr>
              <a:buSzPts val="1400"/>
              <a:buNone/>
              <a:defRPr sz="1400" b="0" i="0">
                <a:solidFill>
                  <a:schemeClr val="accent6"/>
                </a:solidFill>
                <a:latin typeface="Arial Regular"/>
              </a:defRPr>
            </a:lvl1pPr>
            <a:lvl2pPr lvl="1" rtl="0">
              <a:spcBef>
                <a:spcPts val="0"/>
              </a:spcBef>
              <a:spcAft>
                <a:spcPts val="0"/>
              </a:spcAft>
              <a:buClr>
                <a:srgbClr val="FFA800"/>
              </a:buClr>
              <a:buSzPts val="1400"/>
              <a:buNone/>
              <a:defRPr sz="1400">
                <a:solidFill>
                  <a:srgbClr val="FFA800"/>
                </a:solidFill>
              </a:defRPr>
            </a:lvl2pPr>
            <a:lvl3pPr lvl="2" rtl="0">
              <a:spcBef>
                <a:spcPts val="0"/>
              </a:spcBef>
              <a:spcAft>
                <a:spcPts val="0"/>
              </a:spcAft>
              <a:buClr>
                <a:srgbClr val="FFA800"/>
              </a:buClr>
              <a:buSzPts val="1400"/>
              <a:buNone/>
              <a:defRPr sz="1400">
                <a:solidFill>
                  <a:srgbClr val="FFA800"/>
                </a:solidFill>
              </a:defRPr>
            </a:lvl3pPr>
            <a:lvl4pPr lvl="3" rtl="0">
              <a:spcBef>
                <a:spcPts val="0"/>
              </a:spcBef>
              <a:spcAft>
                <a:spcPts val="0"/>
              </a:spcAft>
              <a:buClr>
                <a:srgbClr val="FFA800"/>
              </a:buClr>
              <a:buSzPts val="1400"/>
              <a:buNone/>
              <a:defRPr sz="1400">
                <a:solidFill>
                  <a:srgbClr val="FFA800"/>
                </a:solidFill>
              </a:defRPr>
            </a:lvl4pPr>
            <a:lvl5pPr lvl="4" rtl="0">
              <a:spcBef>
                <a:spcPts val="0"/>
              </a:spcBef>
              <a:spcAft>
                <a:spcPts val="0"/>
              </a:spcAft>
              <a:buClr>
                <a:srgbClr val="FFA800"/>
              </a:buClr>
              <a:buSzPts val="1400"/>
              <a:buNone/>
              <a:defRPr sz="1400">
                <a:solidFill>
                  <a:srgbClr val="FFA800"/>
                </a:solidFill>
              </a:defRPr>
            </a:lvl5pPr>
            <a:lvl6pPr lvl="5" rtl="0">
              <a:spcBef>
                <a:spcPts val="0"/>
              </a:spcBef>
              <a:spcAft>
                <a:spcPts val="0"/>
              </a:spcAft>
              <a:buClr>
                <a:srgbClr val="FFA800"/>
              </a:buClr>
              <a:buSzPts val="1400"/>
              <a:buNone/>
              <a:defRPr sz="1400">
                <a:solidFill>
                  <a:srgbClr val="FFA800"/>
                </a:solidFill>
              </a:defRPr>
            </a:lvl6pPr>
            <a:lvl7pPr lvl="6" rtl="0">
              <a:spcBef>
                <a:spcPts val="0"/>
              </a:spcBef>
              <a:spcAft>
                <a:spcPts val="0"/>
              </a:spcAft>
              <a:buClr>
                <a:srgbClr val="FFA800"/>
              </a:buClr>
              <a:buSzPts val="1400"/>
              <a:buNone/>
              <a:defRPr sz="1400">
                <a:solidFill>
                  <a:srgbClr val="FFA800"/>
                </a:solidFill>
              </a:defRPr>
            </a:lvl7pPr>
            <a:lvl8pPr lvl="7" rtl="0">
              <a:spcBef>
                <a:spcPts val="0"/>
              </a:spcBef>
              <a:spcAft>
                <a:spcPts val="0"/>
              </a:spcAft>
              <a:buClr>
                <a:srgbClr val="FFA800"/>
              </a:buClr>
              <a:buSzPts val="1400"/>
              <a:buNone/>
              <a:defRPr sz="1400">
                <a:solidFill>
                  <a:srgbClr val="FFA800"/>
                </a:solidFill>
              </a:defRPr>
            </a:lvl8pPr>
            <a:lvl9pPr lvl="8" rtl="0">
              <a:spcBef>
                <a:spcPts val="0"/>
              </a:spcBef>
              <a:spcAft>
                <a:spcPts val="0"/>
              </a:spcAft>
              <a:buClr>
                <a:srgbClr val="FFA800"/>
              </a:buClr>
              <a:buSzPts val="1400"/>
              <a:buNone/>
              <a:defRPr sz="1400">
                <a:solidFill>
                  <a:srgbClr val="FFA800"/>
                </a:solidFill>
              </a:defRPr>
            </a:lvl9pPr>
          </a:lstStyle>
          <a:p>
            <a:r>
              <a:rPr lang="en-US"/>
              <a:t>Click to edit Master subtitle style</a:t>
            </a:r>
            <a:endParaRPr/>
          </a:p>
        </p:txBody>
      </p:sp>
    </p:spTree>
    <p:extLst>
      <p:ext uri="{BB962C8B-B14F-4D97-AF65-F5344CB8AC3E}">
        <p14:creationId xmlns:p14="http://schemas.microsoft.com/office/powerpoint/2010/main" val="9303781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Half - Text left" preserve="1">
  <p:cSld name="Half - Text left">
    <p:spTree>
      <p:nvGrpSpPr>
        <p:cNvPr id="1" name="Shape 39"/>
        <p:cNvGrpSpPr/>
        <p:nvPr/>
      </p:nvGrpSpPr>
      <p:grpSpPr>
        <a:xfrm>
          <a:off x="0" y="0"/>
          <a:ext cx="0" cy="0"/>
          <a:chOff x="0" y="0"/>
          <a:chExt cx="0" cy="0"/>
        </a:xfrm>
      </p:grpSpPr>
      <p:sp>
        <p:nvSpPr>
          <p:cNvPr id="40" name="Google Shape;40;p6"/>
          <p:cNvSpPr/>
          <p:nvPr/>
        </p:nvSpPr>
        <p:spPr>
          <a:xfrm>
            <a:off x="0" y="0"/>
            <a:ext cx="9144000" cy="5143500"/>
          </a:xfrm>
          <a:prstGeom prst="rect">
            <a:avLst/>
          </a:prstGeom>
          <a:solidFill>
            <a:srgbClr val="F4F7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b="0" cap="none" spc="0">
              <a:ln w="0"/>
              <a:solidFill>
                <a:srgbClr val="F4F7FC"/>
              </a:solidFill>
              <a:effectLst>
                <a:outerShdw blurRad="38100" dist="19050" dir="2700000" algn="tl" rotWithShape="0">
                  <a:schemeClr val="dk1">
                    <a:alpha val="40000"/>
                  </a:schemeClr>
                </a:outerShdw>
              </a:effectLst>
            </a:endParaRPr>
          </a:p>
        </p:txBody>
      </p:sp>
      <p:sp>
        <p:nvSpPr>
          <p:cNvPr id="42" name="Google Shape;42;p6"/>
          <p:cNvSpPr txBox="1">
            <a:spLocks noGrp="1"/>
          </p:cNvSpPr>
          <p:nvPr>
            <p:ph type="title"/>
          </p:nvPr>
        </p:nvSpPr>
        <p:spPr>
          <a:xfrm>
            <a:off x="433768" y="749922"/>
            <a:ext cx="8360275" cy="768900"/>
          </a:xfrm>
          <a:prstGeom prst="rect">
            <a:avLst/>
          </a:prstGeom>
        </p:spPr>
        <p:txBody>
          <a:bodyPr spcFirstLastPara="1" wrap="square" lIns="91425" tIns="91425" rIns="91425" bIns="91425" anchor="b" anchorCtr="0"/>
          <a:lstStyle>
            <a:lvl1pPr lvl="0" rtl="0">
              <a:spcBef>
                <a:spcPts val="0"/>
              </a:spcBef>
              <a:spcAft>
                <a:spcPts val="0"/>
              </a:spcAft>
              <a:buSzPts val="1400"/>
              <a:buNone/>
              <a:defRPr sz="1600" b="1" i="0">
                <a:solidFill>
                  <a:schemeClr val="accent1"/>
                </a:solidFill>
                <a:latin typeface="+mj-l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title style</a:t>
            </a:r>
            <a:endParaRPr/>
          </a:p>
        </p:txBody>
      </p:sp>
      <p:sp>
        <p:nvSpPr>
          <p:cNvPr id="43" name="Google Shape;43;p6"/>
          <p:cNvSpPr txBox="1">
            <a:spLocks noGrp="1"/>
          </p:cNvSpPr>
          <p:nvPr>
            <p:ph type="body" idx="1"/>
          </p:nvPr>
        </p:nvSpPr>
        <p:spPr>
          <a:xfrm>
            <a:off x="433768" y="1518822"/>
            <a:ext cx="8360276" cy="3340800"/>
          </a:xfrm>
          <a:prstGeom prst="rect">
            <a:avLst/>
          </a:prstGeom>
        </p:spPr>
        <p:txBody>
          <a:bodyPr spcFirstLastPara="1" wrap="square" lIns="91425" tIns="91425" rIns="91425" bIns="91425" anchor="t" anchorCtr="0"/>
          <a:lstStyle>
            <a:lvl1pPr marL="457189" lvl="0" indent="-342892" rtl="0">
              <a:lnSpc>
                <a:spcPts val="2000"/>
              </a:lnSpc>
              <a:spcBef>
                <a:spcPts val="600"/>
              </a:spcBef>
              <a:spcAft>
                <a:spcPts val="0"/>
              </a:spcAft>
              <a:buClr>
                <a:schemeClr val="accent2"/>
              </a:buClr>
              <a:buSzPts val="1800"/>
              <a:buFont typeface="Courier New" panose="02070309020205020404" pitchFamily="49" charset="0"/>
              <a:buChar char="o"/>
              <a:defRPr b="0" i="0">
                <a:solidFill>
                  <a:schemeClr val="tx1"/>
                </a:solidFill>
                <a:latin typeface="Arial Regular"/>
              </a:defRPr>
            </a:lvl1pPr>
            <a:lvl2pPr marL="914378" lvl="1" indent="-342892" rtl="0">
              <a:lnSpc>
                <a:spcPts val="2000"/>
              </a:lnSpc>
              <a:spcBef>
                <a:spcPts val="0"/>
              </a:spcBef>
              <a:spcAft>
                <a:spcPts val="0"/>
              </a:spcAft>
              <a:buClr>
                <a:schemeClr val="accent2"/>
              </a:buClr>
              <a:buSzPts val="1800"/>
              <a:buFont typeface="Courier New" panose="02070309020205020404" pitchFamily="49" charset="0"/>
              <a:buChar char="o"/>
              <a:defRPr>
                <a:solidFill>
                  <a:schemeClr val="tx1"/>
                </a:solidFill>
              </a:defRPr>
            </a:lvl2pPr>
            <a:lvl3pPr marL="1371566" lvl="2" indent="-342892" rtl="0">
              <a:lnSpc>
                <a:spcPts val="2000"/>
              </a:lnSpc>
              <a:spcBef>
                <a:spcPts val="0"/>
              </a:spcBef>
              <a:spcAft>
                <a:spcPts val="0"/>
              </a:spcAft>
              <a:buClr>
                <a:schemeClr val="accent2"/>
              </a:buClr>
              <a:buSzPts val="1800"/>
              <a:buFont typeface="Courier New" panose="02070309020205020404" pitchFamily="49" charset="0"/>
              <a:buChar char="o"/>
              <a:defRPr>
                <a:solidFill>
                  <a:schemeClr val="tx1"/>
                </a:solidFill>
              </a:defRPr>
            </a:lvl3pPr>
            <a:lvl4pPr marL="1828754" lvl="3" indent="-342892" rtl="0">
              <a:lnSpc>
                <a:spcPts val="2000"/>
              </a:lnSpc>
              <a:spcBef>
                <a:spcPts val="0"/>
              </a:spcBef>
              <a:spcAft>
                <a:spcPts val="0"/>
              </a:spcAft>
              <a:buClr>
                <a:schemeClr val="accent2"/>
              </a:buClr>
              <a:buSzPts val="1800"/>
              <a:buFont typeface="Courier New" panose="02070309020205020404" pitchFamily="49" charset="0"/>
              <a:buChar char="o"/>
              <a:defRPr>
                <a:solidFill>
                  <a:schemeClr val="tx1"/>
                </a:solidFill>
              </a:defRPr>
            </a:lvl4pPr>
            <a:lvl5pPr marL="2285943" lvl="4" indent="-342892" rtl="0">
              <a:spcBef>
                <a:spcPts val="0"/>
              </a:spcBef>
              <a:spcAft>
                <a:spcPts val="0"/>
              </a:spcAft>
              <a:buClr>
                <a:srgbClr val="FFFFFF"/>
              </a:buClr>
              <a:buSzPts val="1800"/>
              <a:buChar char="▫"/>
              <a:defRPr>
                <a:solidFill>
                  <a:srgbClr val="FFFFFF"/>
                </a:solidFill>
              </a:defRPr>
            </a:lvl5pPr>
            <a:lvl6pPr marL="2743132" lvl="5" indent="-342892" rtl="0">
              <a:spcBef>
                <a:spcPts val="0"/>
              </a:spcBef>
              <a:spcAft>
                <a:spcPts val="0"/>
              </a:spcAft>
              <a:buClr>
                <a:srgbClr val="FFFFFF"/>
              </a:buClr>
              <a:buSzPts val="1800"/>
              <a:buChar char="▪"/>
              <a:defRPr>
                <a:solidFill>
                  <a:srgbClr val="FFFFFF"/>
                </a:solidFill>
              </a:defRPr>
            </a:lvl6pPr>
            <a:lvl7pPr marL="3200320" lvl="6" indent="-342892" rtl="0">
              <a:spcBef>
                <a:spcPts val="0"/>
              </a:spcBef>
              <a:spcAft>
                <a:spcPts val="0"/>
              </a:spcAft>
              <a:buClr>
                <a:srgbClr val="FFFFFF"/>
              </a:buClr>
              <a:buSzPts val="1800"/>
              <a:buChar char="▫"/>
              <a:defRPr>
                <a:solidFill>
                  <a:srgbClr val="FFFFFF"/>
                </a:solidFill>
              </a:defRPr>
            </a:lvl7pPr>
            <a:lvl8pPr marL="3657509" lvl="7" indent="-342892" rtl="0">
              <a:spcBef>
                <a:spcPts val="0"/>
              </a:spcBef>
              <a:spcAft>
                <a:spcPts val="0"/>
              </a:spcAft>
              <a:buClr>
                <a:srgbClr val="FFFFFF"/>
              </a:buClr>
              <a:buSzPts val="1800"/>
              <a:buChar char="▪"/>
              <a:defRPr>
                <a:solidFill>
                  <a:srgbClr val="FFFFFF"/>
                </a:solidFill>
              </a:defRPr>
            </a:lvl8pPr>
            <a:lvl9pPr marL="4114697" lvl="8" indent="-342892" rtl="0">
              <a:spcBef>
                <a:spcPts val="0"/>
              </a:spcBef>
              <a:spcAft>
                <a:spcPts val="0"/>
              </a:spcAft>
              <a:buClr>
                <a:srgbClr val="FFFFFF"/>
              </a:buClr>
              <a:buSzPts val="1800"/>
              <a:buChar char="▫"/>
              <a:defRPr>
                <a:solidFill>
                  <a:srgbClr val="FFFFFF"/>
                </a:solidFill>
              </a:defRPr>
            </a:lvl9pPr>
          </a:lstStyle>
          <a:p>
            <a:pPr lvl="0"/>
            <a:r>
              <a:rPr lang="en-US"/>
              <a:t>Edit Master text styles</a:t>
            </a:r>
          </a:p>
          <a:p>
            <a:pPr lvl="1"/>
            <a:r>
              <a:rPr lang="en-US" err="1"/>
              <a:t>Fkelwakeaj</a:t>
            </a:r>
            <a:endParaRPr lang="en-US"/>
          </a:p>
          <a:p>
            <a:pPr lvl="2"/>
            <a:r>
              <a:rPr lang="en-US" err="1"/>
              <a:t>Lfjewljkfalkwjm</a:t>
            </a:r>
            <a:endParaRPr lang="en-US"/>
          </a:p>
          <a:p>
            <a:pPr lvl="3"/>
            <a:r>
              <a:rPr lang="en-US" err="1"/>
              <a:t>Kfjewofkjal</a:t>
            </a:r>
            <a:r>
              <a:rPr lang="en-US"/>
              <a:t>'</a:t>
            </a:r>
          </a:p>
        </p:txBody>
      </p:sp>
      <p:cxnSp>
        <p:nvCxnSpPr>
          <p:cNvPr id="5" name="Google Shape;44;p6">
            <a:extLst>
              <a:ext uri="{FF2B5EF4-FFF2-40B4-BE49-F238E27FC236}">
                <a16:creationId xmlns:a16="http://schemas.microsoft.com/office/drawing/2014/main" id="{EB19B231-69C8-E847-95E3-A3AE90DF582A}"/>
              </a:ext>
            </a:extLst>
          </p:cNvPr>
          <p:cNvCxnSpPr/>
          <p:nvPr userDrawn="1"/>
        </p:nvCxnSpPr>
        <p:spPr>
          <a:xfrm>
            <a:off x="542330" y="1518822"/>
            <a:ext cx="452400" cy="0"/>
          </a:xfrm>
          <a:prstGeom prst="straightConnector1">
            <a:avLst/>
          </a:prstGeom>
          <a:ln w="19050">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9136213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4" name="Google Shape;92;p13">
            <a:extLst>
              <a:ext uri="{FF2B5EF4-FFF2-40B4-BE49-F238E27FC236}">
                <a16:creationId xmlns:a16="http://schemas.microsoft.com/office/drawing/2014/main" id="{8D255D2B-9B5E-1048-82B5-8FBC26C80EE2}"/>
              </a:ext>
            </a:extLst>
          </p:cNvPr>
          <p:cNvSpPr/>
          <p:nvPr userDrawn="1"/>
        </p:nvSpPr>
        <p:spPr>
          <a:xfrm>
            <a:off x="0" y="-5925"/>
            <a:ext cx="9144000" cy="5149500"/>
          </a:xfrm>
          <a:prstGeom prst="frame">
            <a:avLst>
              <a:gd name="adj1" fmla="val 5041"/>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7" name="Google Shape;43;p6">
            <a:extLst>
              <a:ext uri="{FF2B5EF4-FFF2-40B4-BE49-F238E27FC236}">
                <a16:creationId xmlns:a16="http://schemas.microsoft.com/office/drawing/2014/main" id="{99BBE249-5868-3C44-A391-3979C61D2BB4}"/>
              </a:ext>
            </a:extLst>
          </p:cNvPr>
          <p:cNvSpPr txBox="1">
            <a:spLocks noGrp="1"/>
          </p:cNvSpPr>
          <p:nvPr>
            <p:ph type="body" idx="1"/>
          </p:nvPr>
        </p:nvSpPr>
        <p:spPr>
          <a:xfrm>
            <a:off x="2725800" y="2588603"/>
            <a:ext cx="3692400" cy="569799"/>
          </a:xfrm>
          <a:prstGeom prst="rect">
            <a:avLst/>
          </a:prstGeom>
        </p:spPr>
        <p:txBody>
          <a:bodyPr spcFirstLastPara="1" wrap="square" lIns="91425" tIns="91425" rIns="91425" bIns="91425" anchor="t" anchorCtr="0"/>
          <a:lstStyle>
            <a:lvl1pPr marL="114297" lvl="0" indent="0" algn="ctr" rtl="0">
              <a:spcBef>
                <a:spcPts val="600"/>
              </a:spcBef>
              <a:spcAft>
                <a:spcPts val="0"/>
              </a:spcAft>
              <a:buClr>
                <a:schemeClr val="accent2"/>
              </a:buClr>
              <a:buSzPts val="1800"/>
              <a:buFontTx/>
              <a:buNone/>
              <a:defRPr b="0" i="0">
                <a:solidFill>
                  <a:schemeClr val="accent6"/>
                </a:solidFill>
                <a:latin typeface="Arial Regular"/>
              </a:defRPr>
            </a:lvl1pPr>
            <a:lvl2pPr marL="914378" lvl="1" indent="-342892" rtl="0">
              <a:spcBef>
                <a:spcPts val="0"/>
              </a:spcBef>
              <a:spcAft>
                <a:spcPts val="0"/>
              </a:spcAft>
              <a:buClr>
                <a:srgbClr val="FFFFFF"/>
              </a:buClr>
              <a:buSzPts val="1800"/>
              <a:buChar char="▪"/>
              <a:defRPr>
                <a:solidFill>
                  <a:srgbClr val="FFFFFF"/>
                </a:solidFill>
              </a:defRPr>
            </a:lvl2pPr>
            <a:lvl3pPr marL="1371566" lvl="2" indent="-342892" rtl="0">
              <a:spcBef>
                <a:spcPts val="0"/>
              </a:spcBef>
              <a:spcAft>
                <a:spcPts val="0"/>
              </a:spcAft>
              <a:buClr>
                <a:srgbClr val="FFFFFF"/>
              </a:buClr>
              <a:buSzPts val="1800"/>
              <a:buChar char="▫"/>
              <a:defRPr>
                <a:solidFill>
                  <a:srgbClr val="FFFFFF"/>
                </a:solidFill>
              </a:defRPr>
            </a:lvl3pPr>
            <a:lvl4pPr marL="1828754" lvl="3" indent="-342892" rtl="0">
              <a:spcBef>
                <a:spcPts val="0"/>
              </a:spcBef>
              <a:spcAft>
                <a:spcPts val="0"/>
              </a:spcAft>
              <a:buClr>
                <a:srgbClr val="FFFFFF"/>
              </a:buClr>
              <a:buSzPts val="1800"/>
              <a:buChar char="▪"/>
              <a:defRPr>
                <a:solidFill>
                  <a:srgbClr val="FFFFFF"/>
                </a:solidFill>
              </a:defRPr>
            </a:lvl4pPr>
            <a:lvl5pPr marL="2285943" lvl="4" indent="-342892" rtl="0">
              <a:spcBef>
                <a:spcPts val="0"/>
              </a:spcBef>
              <a:spcAft>
                <a:spcPts val="0"/>
              </a:spcAft>
              <a:buClr>
                <a:srgbClr val="FFFFFF"/>
              </a:buClr>
              <a:buSzPts val="1800"/>
              <a:buChar char="▫"/>
              <a:defRPr>
                <a:solidFill>
                  <a:srgbClr val="FFFFFF"/>
                </a:solidFill>
              </a:defRPr>
            </a:lvl5pPr>
            <a:lvl6pPr marL="2743132" lvl="5" indent="-342892" rtl="0">
              <a:spcBef>
                <a:spcPts val="0"/>
              </a:spcBef>
              <a:spcAft>
                <a:spcPts val="0"/>
              </a:spcAft>
              <a:buClr>
                <a:srgbClr val="FFFFFF"/>
              </a:buClr>
              <a:buSzPts val="1800"/>
              <a:buChar char="▪"/>
              <a:defRPr>
                <a:solidFill>
                  <a:srgbClr val="FFFFFF"/>
                </a:solidFill>
              </a:defRPr>
            </a:lvl6pPr>
            <a:lvl7pPr marL="3200320" lvl="6" indent="-342892" rtl="0">
              <a:spcBef>
                <a:spcPts val="0"/>
              </a:spcBef>
              <a:spcAft>
                <a:spcPts val="0"/>
              </a:spcAft>
              <a:buClr>
                <a:srgbClr val="FFFFFF"/>
              </a:buClr>
              <a:buSzPts val="1800"/>
              <a:buChar char="▫"/>
              <a:defRPr>
                <a:solidFill>
                  <a:srgbClr val="FFFFFF"/>
                </a:solidFill>
              </a:defRPr>
            </a:lvl7pPr>
            <a:lvl8pPr marL="3657509" lvl="7" indent="-342892" rtl="0">
              <a:spcBef>
                <a:spcPts val="0"/>
              </a:spcBef>
              <a:spcAft>
                <a:spcPts val="0"/>
              </a:spcAft>
              <a:buClr>
                <a:srgbClr val="FFFFFF"/>
              </a:buClr>
              <a:buSzPts val="1800"/>
              <a:buChar char="▪"/>
              <a:defRPr>
                <a:solidFill>
                  <a:srgbClr val="FFFFFF"/>
                </a:solidFill>
              </a:defRPr>
            </a:lvl8pPr>
            <a:lvl9pPr marL="4114697" lvl="8" indent="-342892" rtl="0">
              <a:spcBef>
                <a:spcPts val="0"/>
              </a:spcBef>
              <a:spcAft>
                <a:spcPts val="0"/>
              </a:spcAft>
              <a:buClr>
                <a:srgbClr val="FFFFFF"/>
              </a:buClr>
              <a:buSzPts val="1800"/>
              <a:buChar char="▫"/>
              <a:defRPr>
                <a:solidFill>
                  <a:srgbClr val="FFFFFF"/>
                </a:solidFill>
              </a:defRPr>
            </a:lvl9pPr>
          </a:lstStyle>
          <a:p>
            <a:pPr lvl="0"/>
            <a:r>
              <a:rPr lang="en-US"/>
              <a:t>Edit Master text styles</a:t>
            </a:r>
          </a:p>
        </p:txBody>
      </p:sp>
      <p:sp>
        <p:nvSpPr>
          <p:cNvPr id="9" name="Google Shape;43;p6">
            <a:extLst>
              <a:ext uri="{FF2B5EF4-FFF2-40B4-BE49-F238E27FC236}">
                <a16:creationId xmlns:a16="http://schemas.microsoft.com/office/drawing/2014/main" id="{5E07BCDF-6966-904A-BFBA-DE1D9B990B79}"/>
              </a:ext>
            </a:extLst>
          </p:cNvPr>
          <p:cNvSpPr txBox="1">
            <a:spLocks noGrp="1"/>
          </p:cNvSpPr>
          <p:nvPr>
            <p:ph type="body" idx="10"/>
          </p:nvPr>
        </p:nvSpPr>
        <p:spPr>
          <a:xfrm>
            <a:off x="1393372" y="3866090"/>
            <a:ext cx="6357257" cy="569799"/>
          </a:xfrm>
          <a:prstGeom prst="rect">
            <a:avLst/>
          </a:prstGeom>
          <a:ln>
            <a:noFill/>
          </a:ln>
        </p:spPr>
        <p:txBody>
          <a:bodyPr spcFirstLastPara="1" wrap="square" lIns="91425" tIns="91425" rIns="91425" bIns="91425" anchor="t" anchorCtr="0"/>
          <a:lstStyle>
            <a:lvl1pPr marL="114297" lvl="0" indent="0" algn="ctr" rtl="0">
              <a:spcBef>
                <a:spcPts val="600"/>
              </a:spcBef>
              <a:spcAft>
                <a:spcPts val="0"/>
              </a:spcAft>
              <a:buClr>
                <a:schemeClr val="accent2"/>
              </a:buClr>
              <a:buSzPts val="1800"/>
              <a:buFontTx/>
              <a:buNone/>
              <a:defRPr b="0" i="0">
                <a:solidFill>
                  <a:schemeClr val="tx1"/>
                </a:solidFill>
                <a:latin typeface="Arial Regular"/>
              </a:defRPr>
            </a:lvl1pPr>
            <a:lvl2pPr marL="914378" lvl="1" indent="-342892" rtl="0">
              <a:spcBef>
                <a:spcPts val="0"/>
              </a:spcBef>
              <a:spcAft>
                <a:spcPts val="0"/>
              </a:spcAft>
              <a:buClr>
                <a:srgbClr val="FFFFFF"/>
              </a:buClr>
              <a:buSzPts val="1800"/>
              <a:buChar char="▪"/>
              <a:defRPr>
                <a:solidFill>
                  <a:srgbClr val="FFFFFF"/>
                </a:solidFill>
              </a:defRPr>
            </a:lvl2pPr>
            <a:lvl3pPr marL="1371566" lvl="2" indent="-342892" rtl="0">
              <a:spcBef>
                <a:spcPts val="0"/>
              </a:spcBef>
              <a:spcAft>
                <a:spcPts val="0"/>
              </a:spcAft>
              <a:buClr>
                <a:srgbClr val="FFFFFF"/>
              </a:buClr>
              <a:buSzPts val="1800"/>
              <a:buChar char="▫"/>
              <a:defRPr>
                <a:solidFill>
                  <a:srgbClr val="FFFFFF"/>
                </a:solidFill>
              </a:defRPr>
            </a:lvl3pPr>
            <a:lvl4pPr marL="1828754" lvl="3" indent="-342892" rtl="0">
              <a:spcBef>
                <a:spcPts val="0"/>
              </a:spcBef>
              <a:spcAft>
                <a:spcPts val="0"/>
              </a:spcAft>
              <a:buClr>
                <a:srgbClr val="FFFFFF"/>
              </a:buClr>
              <a:buSzPts val="1800"/>
              <a:buChar char="▪"/>
              <a:defRPr>
                <a:solidFill>
                  <a:srgbClr val="FFFFFF"/>
                </a:solidFill>
              </a:defRPr>
            </a:lvl4pPr>
            <a:lvl5pPr marL="2285943" lvl="4" indent="-342892" rtl="0">
              <a:spcBef>
                <a:spcPts val="0"/>
              </a:spcBef>
              <a:spcAft>
                <a:spcPts val="0"/>
              </a:spcAft>
              <a:buClr>
                <a:srgbClr val="FFFFFF"/>
              </a:buClr>
              <a:buSzPts val="1800"/>
              <a:buChar char="▫"/>
              <a:defRPr>
                <a:solidFill>
                  <a:srgbClr val="FFFFFF"/>
                </a:solidFill>
              </a:defRPr>
            </a:lvl5pPr>
            <a:lvl6pPr marL="2743132" lvl="5" indent="-342892" rtl="0">
              <a:spcBef>
                <a:spcPts val="0"/>
              </a:spcBef>
              <a:spcAft>
                <a:spcPts val="0"/>
              </a:spcAft>
              <a:buClr>
                <a:srgbClr val="FFFFFF"/>
              </a:buClr>
              <a:buSzPts val="1800"/>
              <a:buChar char="▪"/>
              <a:defRPr>
                <a:solidFill>
                  <a:srgbClr val="FFFFFF"/>
                </a:solidFill>
              </a:defRPr>
            </a:lvl6pPr>
            <a:lvl7pPr marL="3200320" lvl="6" indent="-342892" rtl="0">
              <a:spcBef>
                <a:spcPts val="0"/>
              </a:spcBef>
              <a:spcAft>
                <a:spcPts val="0"/>
              </a:spcAft>
              <a:buClr>
                <a:srgbClr val="FFFFFF"/>
              </a:buClr>
              <a:buSzPts val="1800"/>
              <a:buChar char="▫"/>
              <a:defRPr>
                <a:solidFill>
                  <a:srgbClr val="FFFFFF"/>
                </a:solidFill>
              </a:defRPr>
            </a:lvl7pPr>
            <a:lvl8pPr marL="3657509" lvl="7" indent="-342892" rtl="0">
              <a:spcBef>
                <a:spcPts val="0"/>
              </a:spcBef>
              <a:spcAft>
                <a:spcPts val="0"/>
              </a:spcAft>
              <a:buClr>
                <a:srgbClr val="FFFFFF"/>
              </a:buClr>
              <a:buSzPts val="1800"/>
              <a:buChar char="▪"/>
              <a:defRPr>
                <a:solidFill>
                  <a:srgbClr val="FFFFFF"/>
                </a:solidFill>
              </a:defRPr>
            </a:lvl8pPr>
            <a:lvl9pPr marL="4114697" lvl="8" indent="-342892" rtl="0">
              <a:spcBef>
                <a:spcPts val="0"/>
              </a:spcBef>
              <a:spcAft>
                <a:spcPts val="0"/>
              </a:spcAft>
              <a:buClr>
                <a:srgbClr val="FFFFFF"/>
              </a:buClr>
              <a:buSzPts val="1800"/>
              <a:buChar char="▫"/>
              <a:defRPr>
                <a:solidFill>
                  <a:srgbClr val="FFFFFF"/>
                </a:solidFill>
              </a:defRPr>
            </a:lvl9pPr>
          </a:lstStyle>
          <a:p>
            <a:pPr lvl="0"/>
            <a:r>
              <a:rPr lang="en-US"/>
              <a:t>Edit Master text styles</a:t>
            </a:r>
          </a:p>
        </p:txBody>
      </p:sp>
      <p:sp>
        <p:nvSpPr>
          <p:cNvPr id="11" name="Google Shape;77;p10">
            <a:extLst>
              <a:ext uri="{FF2B5EF4-FFF2-40B4-BE49-F238E27FC236}">
                <a16:creationId xmlns:a16="http://schemas.microsoft.com/office/drawing/2014/main" id="{FAE2244A-7815-874A-9298-F2D9D56DEE61}"/>
              </a:ext>
            </a:extLst>
          </p:cNvPr>
          <p:cNvSpPr txBox="1">
            <a:spLocks noGrp="1"/>
          </p:cNvSpPr>
          <p:nvPr>
            <p:ph type="title"/>
          </p:nvPr>
        </p:nvSpPr>
        <p:spPr>
          <a:xfrm>
            <a:off x="3498299" y="1433997"/>
            <a:ext cx="2147400" cy="674700"/>
          </a:xfrm>
          <a:prstGeom prst="rect">
            <a:avLst/>
          </a:prstGeom>
        </p:spPr>
        <p:txBody>
          <a:bodyPr spcFirstLastPara="1" wrap="square" lIns="91425" tIns="91425" rIns="91425" bIns="91425" anchor="b" anchorCtr="0"/>
          <a:lstStyle>
            <a:lvl1pPr lvl="0" algn="ctr" rtl="0">
              <a:spcBef>
                <a:spcPts val="0"/>
              </a:spcBef>
              <a:spcAft>
                <a:spcPts val="0"/>
              </a:spcAft>
              <a:buSzPts val="1400"/>
              <a:buNone/>
              <a:defRPr sz="2000" b="1" i="0">
                <a:solidFill>
                  <a:schemeClr val="accent1"/>
                </a:solidFill>
                <a:latin typeface="+mj-l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1399922270"/>
      </p:ext>
    </p:extLst>
  </p:cSld>
  <p:clrMapOvr>
    <a:masterClrMapping/>
  </p:clrMapOvr>
  <p:transition>
    <p:fade thruBlk="1"/>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hird - 2 columns right" type="twoColTx" preserve="1">
  <p:cSld name="Third - 2 columns right">
    <p:spTree>
      <p:nvGrpSpPr>
        <p:cNvPr id="1" name="Shape 47"/>
        <p:cNvGrpSpPr/>
        <p:nvPr/>
      </p:nvGrpSpPr>
      <p:grpSpPr>
        <a:xfrm>
          <a:off x="0" y="0"/>
          <a:ext cx="0" cy="0"/>
          <a:chOff x="0" y="0"/>
          <a:chExt cx="0" cy="0"/>
        </a:xfrm>
      </p:grpSpPr>
      <p:sp>
        <p:nvSpPr>
          <p:cNvPr id="48" name="Google Shape;48;p7"/>
          <p:cNvSpPr/>
          <p:nvPr/>
        </p:nvSpPr>
        <p:spPr>
          <a:xfrm>
            <a:off x="0" y="0"/>
            <a:ext cx="3044100" cy="5143500"/>
          </a:xfrm>
          <a:prstGeom prst="rect">
            <a:avLst/>
          </a:prstGeom>
          <a:solidFill>
            <a:schemeClr val="accent6">
              <a:alpha val="858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49" name="Google Shape;49;p7"/>
          <p:cNvSpPr/>
          <p:nvPr/>
        </p:nvSpPr>
        <p:spPr>
          <a:xfrm>
            <a:off x="3043975" y="0"/>
            <a:ext cx="60999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51" name="Google Shape;51;p7"/>
          <p:cNvSpPr txBox="1">
            <a:spLocks noGrp="1"/>
          </p:cNvSpPr>
          <p:nvPr>
            <p:ph type="title"/>
          </p:nvPr>
        </p:nvSpPr>
        <p:spPr>
          <a:xfrm>
            <a:off x="3468200" y="796375"/>
            <a:ext cx="5218800" cy="669300"/>
          </a:xfrm>
          <a:prstGeom prst="rect">
            <a:avLst/>
          </a:prstGeom>
        </p:spPr>
        <p:txBody>
          <a:bodyPr spcFirstLastPara="1" wrap="square" lIns="91425" tIns="91425" rIns="91425" bIns="91425" anchor="b" anchorCtr="0"/>
          <a:lstStyle>
            <a:lvl1pPr lvl="0">
              <a:spcBef>
                <a:spcPts val="0"/>
              </a:spcBef>
              <a:spcAft>
                <a:spcPts val="0"/>
              </a:spcAft>
              <a:buSzPts val="1400"/>
              <a:buNone/>
              <a:defRPr sz="1600" b="1" i="0">
                <a:solidFill>
                  <a:schemeClr val="accent1"/>
                </a:solidFill>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7"/>
          <p:cNvSpPr txBox="1">
            <a:spLocks noGrp="1"/>
          </p:cNvSpPr>
          <p:nvPr>
            <p:ph type="body" idx="1"/>
          </p:nvPr>
        </p:nvSpPr>
        <p:spPr>
          <a:xfrm>
            <a:off x="3467825" y="1614875"/>
            <a:ext cx="2532900" cy="3158700"/>
          </a:xfrm>
          <a:prstGeom prst="rect">
            <a:avLst/>
          </a:prstGeom>
        </p:spPr>
        <p:txBody>
          <a:bodyPr spcFirstLastPara="1" wrap="square" lIns="91425" tIns="91425" rIns="91425" bIns="91425" anchor="t" anchorCtr="0"/>
          <a:lstStyle>
            <a:lvl1pPr marL="230183" lvl="0" indent="-223832">
              <a:spcBef>
                <a:spcPts val="600"/>
              </a:spcBef>
              <a:spcAft>
                <a:spcPts val="0"/>
              </a:spcAft>
              <a:buClr>
                <a:schemeClr val="accent2"/>
              </a:buClr>
              <a:buSzPts val="1400"/>
              <a:buFont typeface="Courier New" panose="02070309020205020404" pitchFamily="49" charset="0"/>
              <a:buChar char="o"/>
              <a:tabLst/>
              <a:defRPr sz="1400" b="0" i="0">
                <a:solidFill>
                  <a:schemeClr val="tx1"/>
                </a:solidFill>
                <a:latin typeface="Arial Regular"/>
              </a:defRPr>
            </a:lvl1pPr>
            <a:lvl2pPr marL="914378" lvl="1" indent="-317492">
              <a:spcBef>
                <a:spcPts val="0"/>
              </a:spcBef>
              <a:spcAft>
                <a:spcPts val="0"/>
              </a:spcAft>
              <a:buSzPts val="1400"/>
              <a:buChar char="▪"/>
              <a:defRPr sz="1400"/>
            </a:lvl2pPr>
            <a:lvl3pPr marL="1371566" lvl="2" indent="-317492">
              <a:spcBef>
                <a:spcPts val="0"/>
              </a:spcBef>
              <a:spcAft>
                <a:spcPts val="0"/>
              </a:spcAft>
              <a:buSzPts val="1400"/>
              <a:buChar char="▫"/>
              <a:defRPr sz="1400"/>
            </a:lvl3pPr>
            <a:lvl4pPr marL="1828754" lvl="3" indent="-317492">
              <a:spcBef>
                <a:spcPts val="0"/>
              </a:spcBef>
              <a:spcAft>
                <a:spcPts val="0"/>
              </a:spcAft>
              <a:buSzPts val="1400"/>
              <a:buChar char="▪"/>
              <a:defRPr sz="1400"/>
            </a:lvl4pPr>
            <a:lvl5pPr marL="2285943" lvl="4" indent="-317492">
              <a:spcBef>
                <a:spcPts val="0"/>
              </a:spcBef>
              <a:spcAft>
                <a:spcPts val="0"/>
              </a:spcAft>
              <a:buSzPts val="1400"/>
              <a:buChar char="▫"/>
              <a:defRPr sz="1400"/>
            </a:lvl5pPr>
            <a:lvl6pPr marL="2743132" lvl="5" indent="-317492">
              <a:spcBef>
                <a:spcPts val="0"/>
              </a:spcBef>
              <a:spcAft>
                <a:spcPts val="0"/>
              </a:spcAft>
              <a:buSzPts val="1400"/>
              <a:buChar char="▪"/>
              <a:defRPr sz="1400"/>
            </a:lvl6pPr>
            <a:lvl7pPr marL="3200320" lvl="6" indent="-317492">
              <a:spcBef>
                <a:spcPts val="0"/>
              </a:spcBef>
              <a:spcAft>
                <a:spcPts val="0"/>
              </a:spcAft>
              <a:buSzPts val="1400"/>
              <a:buChar char="▫"/>
              <a:defRPr sz="1400"/>
            </a:lvl7pPr>
            <a:lvl8pPr marL="3657509" lvl="7" indent="-317492">
              <a:spcBef>
                <a:spcPts val="0"/>
              </a:spcBef>
              <a:spcAft>
                <a:spcPts val="0"/>
              </a:spcAft>
              <a:buSzPts val="1400"/>
              <a:buChar char="▪"/>
              <a:defRPr sz="1400"/>
            </a:lvl8pPr>
            <a:lvl9pPr marL="4114697" lvl="8" indent="-317492">
              <a:spcBef>
                <a:spcPts val="0"/>
              </a:spcBef>
              <a:spcAft>
                <a:spcPts val="0"/>
              </a:spcAft>
              <a:buSzPts val="1400"/>
              <a:buChar char="▫"/>
              <a:defRPr sz="1400"/>
            </a:lvl9pPr>
          </a:lstStyle>
          <a:p>
            <a:endParaRPr/>
          </a:p>
        </p:txBody>
      </p:sp>
      <p:sp>
        <p:nvSpPr>
          <p:cNvPr id="53" name="Google Shape;53;p7"/>
          <p:cNvSpPr txBox="1">
            <a:spLocks noGrp="1"/>
          </p:cNvSpPr>
          <p:nvPr>
            <p:ph type="body" idx="2"/>
          </p:nvPr>
        </p:nvSpPr>
        <p:spPr>
          <a:xfrm>
            <a:off x="6153578" y="1614875"/>
            <a:ext cx="2532900" cy="3158700"/>
          </a:xfrm>
          <a:prstGeom prst="rect">
            <a:avLst/>
          </a:prstGeom>
        </p:spPr>
        <p:txBody>
          <a:bodyPr spcFirstLastPara="1" wrap="square" lIns="91425" tIns="91425" rIns="91425" bIns="91425" anchor="t" anchorCtr="0"/>
          <a:lstStyle>
            <a:lvl1pPr marL="230183" lvl="0" indent="-223832">
              <a:spcBef>
                <a:spcPts val="600"/>
              </a:spcBef>
              <a:spcAft>
                <a:spcPts val="0"/>
              </a:spcAft>
              <a:buClr>
                <a:schemeClr val="accent2"/>
              </a:buClr>
              <a:buSzPts val="1400"/>
              <a:buFont typeface="Courier New" panose="02070309020205020404" pitchFamily="49" charset="0"/>
              <a:buChar char="o"/>
              <a:tabLst/>
              <a:defRPr sz="1400" b="0" i="0">
                <a:solidFill>
                  <a:schemeClr val="tx1"/>
                </a:solidFill>
                <a:latin typeface="Arial Regular"/>
              </a:defRPr>
            </a:lvl1pPr>
            <a:lvl2pPr marL="914378" lvl="1" indent="-317492">
              <a:spcBef>
                <a:spcPts val="0"/>
              </a:spcBef>
              <a:spcAft>
                <a:spcPts val="0"/>
              </a:spcAft>
              <a:buSzPts val="1400"/>
              <a:buChar char="▪"/>
              <a:defRPr sz="1400"/>
            </a:lvl2pPr>
            <a:lvl3pPr marL="1371566" lvl="2" indent="-317492">
              <a:spcBef>
                <a:spcPts val="0"/>
              </a:spcBef>
              <a:spcAft>
                <a:spcPts val="0"/>
              </a:spcAft>
              <a:buSzPts val="1400"/>
              <a:buChar char="▫"/>
              <a:defRPr sz="1400"/>
            </a:lvl3pPr>
            <a:lvl4pPr marL="1828754" lvl="3" indent="-317492">
              <a:spcBef>
                <a:spcPts val="0"/>
              </a:spcBef>
              <a:spcAft>
                <a:spcPts val="0"/>
              </a:spcAft>
              <a:buSzPts val="1400"/>
              <a:buChar char="▪"/>
              <a:defRPr sz="1400"/>
            </a:lvl4pPr>
            <a:lvl5pPr marL="2285943" lvl="4" indent="-317492">
              <a:spcBef>
                <a:spcPts val="0"/>
              </a:spcBef>
              <a:spcAft>
                <a:spcPts val="0"/>
              </a:spcAft>
              <a:buSzPts val="1400"/>
              <a:buChar char="▫"/>
              <a:defRPr sz="1400"/>
            </a:lvl5pPr>
            <a:lvl6pPr marL="2743132" lvl="5" indent="-317492">
              <a:spcBef>
                <a:spcPts val="0"/>
              </a:spcBef>
              <a:spcAft>
                <a:spcPts val="0"/>
              </a:spcAft>
              <a:buSzPts val="1400"/>
              <a:buChar char="▪"/>
              <a:defRPr sz="1400"/>
            </a:lvl6pPr>
            <a:lvl7pPr marL="3200320" lvl="6" indent="-317492">
              <a:spcBef>
                <a:spcPts val="0"/>
              </a:spcBef>
              <a:spcAft>
                <a:spcPts val="0"/>
              </a:spcAft>
              <a:buSzPts val="1400"/>
              <a:buChar char="▫"/>
              <a:defRPr sz="1400"/>
            </a:lvl7pPr>
            <a:lvl8pPr marL="3657509" lvl="7" indent="-317492">
              <a:spcBef>
                <a:spcPts val="0"/>
              </a:spcBef>
              <a:spcAft>
                <a:spcPts val="0"/>
              </a:spcAft>
              <a:buSzPts val="1400"/>
              <a:buChar char="▪"/>
              <a:defRPr sz="1400"/>
            </a:lvl8pPr>
            <a:lvl9pPr marL="4114697" lvl="8" indent="-317492">
              <a:spcBef>
                <a:spcPts val="0"/>
              </a:spcBef>
              <a:spcAft>
                <a:spcPts val="0"/>
              </a:spcAft>
              <a:buSzPts val="1400"/>
              <a:buChar char="▫"/>
              <a:defRPr sz="1400"/>
            </a:lvl9pPr>
          </a:lstStyle>
          <a:p>
            <a:endParaRPr/>
          </a:p>
        </p:txBody>
      </p:sp>
      <p:cxnSp>
        <p:nvCxnSpPr>
          <p:cNvPr id="55" name="Google Shape;55;p7"/>
          <p:cNvCxnSpPr/>
          <p:nvPr/>
        </p:nvCxnSpPr>
        <p:spPr>
          <a:xfrm>
            <a:off x="3578787" y="1519975"/>
            <a:ext cx="452400" cy="0"/>
          </a:xfrm>
          <a:prstGeom prst="straightConnector1">
            <a:avLst/>
          </a:prstGeom>
          <a:ln w="19050">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7772631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Half - Text right" type="tx" preserve="1">
  <p:cSld name="Half - Text right">
    <p:spTree>
      <p:nvGrpSpPr>
        <p:cNvPr id="1" name="Shape 31"/>
        <p:cNvGrpSpPr/>
        <p:nvPr/>
      </p:nvGrpSpPr>
      <p:grpSpPr>
        <a:xfrm>
          <a:off x="0" y="0"/>
          <a:ext cx="0" cy="0"/>
          <a:chOff x="0" y="0"/>
          <a:chExt cx="0" cy="0"/>
        </a:xfrm>
      </p:grpSpPr>
      <p:sp>
        <p:nvSpPr>
          <p:cNvPr id="32" name="Google Shape;32;p5"/>
          <p:cNvSpPr/>
          <p:nvPr/>
        </p:nvSpPr>
        <p:spPr>
          <a:xfrm>
            <a:off x="0" y="0"/>
            <a:ext cx="4572000" cy="5143500"/>
          </a:xfrm>
          <a:prstGeom prst="rect">
            <a:avLst/>
          </a:prstGeom>
          <a:solidFill>
            <a:schemeClr val="accent6">
              <a:alpha val="858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33" name="Google Shape;33;p5"/>
          <p:cNvSpPr/>
          <p:nvPr/>
        </p:nvSpPr>
        <p:spPr>
          <a:xfrm>
            <a:off x="4572000" y="0"/>
            <a:ext cx="4572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34" name="Google Shape;34;p5"/>
          <p:cNvSpPr txBox="1">
            <a:spLocks noGrp="1"/>
          </p:cNvSpPr>
          <p:nvPr>
            <p:ph type="title"/>
          </p:nvPr>
        </p:nvSpPr>
        <p:spPr>
          <a:xfrm>
            <a:off x="4994225" y="693650"/>
            <a:ext cx="3692400" cy="768900"/>
          </a:xfrm>
          <a:prstGeom prst="rect">
            <a:avLst/>
          </a:prstGeom>
        </p:spPr>
        <p:txBody>
          <a:bodyPr spcFirstLastPara="1" wrap="square" lIns="91425" tIns="91425" rIns="91425" bIns="91425" anchor="b" anchorCtr="0"/>
          <a:lstStyle>
            <a:lvl1pPr lvl="0">
              <a:spcBef>
                <a:spcPts val="0"/>
              </a:spcBef>
              <a:spcAft>
                <a:spcPts val="0"/>
              </a:spcAft>
              <a:buSzPts val="1400"/>
              <a:buNone/>
              <a:defRPr sz="1600" b="1" i="0">
                <a:solidFill>
                  <a:schemeClr val="accent1"/>
                </a:solidFill>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4994225" y="1585101"/>
            <a:ext cx="3692400" cy="3340800"/>
          </a:xfrm>
          <a:prstGeom prst="rect">
            <a:avLst/>
          </a:prstGeom>
        </p:spPr>
        <p:txBody>
          <a:bodyPr spcFirstLastPara="1" wrap="square" lIns="91425" tIns="91425" rIns="91425" bIns="91425" anchor="t" anchorCtr="0"/>
          <a:lstStyle>
            <a:lvl1pPr marL="230183" lvl="0" indent="-223832">
              <a:spcBef>
                <a:spcPts val="600"/>
              </a:spcBef>
              <a:spcAft>
                <a:spcPts val="0"/>
              </a:spcAft>
              <a:buClr>
                <a:schemeClr val="accent2"/>
              </a:buClr>
              <a:buSzPts val="1800"/>
              <a:buFont typeface="Courier New" panose="02070309020205020404" pitchFamily="49" charset="0"/>
              <a:buChar char="o"/>
              <a:tabLst/>
              <a:defRPr b="0" i="0">
                <a:solidFill>
                  <a:schemeClr val="tx1"/>
                </a:solidFill>
                <a:latin typeface="Arial Regular"/>
              </a:defRPr>
            </a:lvl1pPr>
            <a:lvl2pPr marL="914378" lvl="1" indent="-342892">
              <a:spcBef>
                <a:spcPts val="0"/>
              </a:spcBef>
              <a:spcAft>
                <a:spcPts val="0"/>
              </a:spcAft>
              <a:buClr>
                <a:srgbClr val="FFC200"/>
              </a:buClr>
              <a:buSzPts val="1800"/>
              <a:buChar char="▪"/>
              <a:defRPr/>
            </a:lvl2pPr>
            <a:lvl3pPr marL="1371566" lvl="2" indent="-342892">
              <a:spcBef>
                <a:spcPts val="0"/>
              </a:spcBef>
              <a:spcAft>
                <a:spcPts val="0"/>
              </a:spcAft>
              <a:buSzPts val="1800"/>
              <a:buChar char="▫"/>
              <a:defRPr/>
            </a:lvl3pPr>
            <a:lvl4pPr marL="1828754" lvl="3" indent="-342892">
              <a:spcBef>
                <a:spcPts val="0"/>
              </a:spcBef>
              <a:spcAft>
                <a:spcPts val="0"/>
              </a:spcAft>
              <a:buSzPts val="1800"/>
              <a:buChar char="▪"/>
              <a:defRPr/>
            </a:lvl4pPr>
            <a:lvl5pPr marL="2285943" lvl="4" indent="-342892">
              <a:spcBef>
                <a:spcPts val="0"/>
              </a:spcBef>
              <a:spcAft>
                <a:spcPts val="0"/>
              </a:spcAft>
              <a:buSzPts val="1800"/>
              <a:buChar char="▫"/>
              <a:defRPr/>
            </a:lvl5pPr>
            <a:lvl6pPr marL="2743132" lvl="5" indent="-342892">
              <a:spcBef>
                <a:spcPts val="0"/>
              </a:spcBef>
              <a:spcAft>
                <a:spcPts val="0"/>
              </a:spcAft>
              <a:buSzPts val="1800"/>
              <a:buChar char="▪"/>
              <a:defRPr/>
            </a:lvl6pPr>
            <a:lvl7pPr marL="3200320" lvl="6" indent="-342892">
              <a:spcBef>
                <a:spcPts val="0"/>
              </a:spcBef>
              <a:spcAft>
                <a:spcPts val="0"/>
              </a:spcAft>
              <a:buSzPts val="1800"/>
              <a:buChar char="▫"/>
              <a:defRPr/>
            </a:lvl7pPr>
            <a:lvl8pPr marL="3657509" lvl="7" indent="-342892">
              <a:spcBef>
                <a:spcPts val="0"/>
              </a:spcBef>
              <a:spcAft>
                <a:spcPts val="0"/>
              </a:spcAft>
              <a:buSzPts val="1800"/>
              <a:buChar char="▪"/>
              <a:defRPr/>
            </a:lvl8pPr>
            <a:lvl9pPr marL="4114697" lvl="8" indent="-342892">
              <a:spcBef>
                <a:spcPts val="0"/>
              </a:spcBef>
              <a:spcAft>
                <a:spcPts val="0"/>
              </a:spcAft>
              <a:buSzPts val="1800"/>
              <a:buChar char="▫"/>
              <a:defRPr/>
            </a:lvl9pPr>
          </a:lstStyle>
          <a:p>
            <a:endParaRPr/>
          </a:p>
        </p:txBody>
      </p:sp>
      <p:cxnSp>
        <p:nvCxnSpPr>
          <p:cNvPr id="36" name="Google Shape;36;p5"/>
          <p:cNvCxnSpPr/>
          <p:nvPr/>
        </p:nvCxnSpPr>
        <p:spPr>
          <a:xfrm>
            <a:off x="5102787" y="1519975"/>
            <a:ext cx="452400" cy="0"/>
          </a:xfrm>
          <a:prstGeom prst="straightConnector1">
            <a:avLst/>
          </a:prstGeom>
          <a:ln w="19050">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7417997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Half - Text left" preserve="1" userDrawn="1">
  <p:cSld name="1_Half - Text left">
    <p:spTree>
      <p:nvGrpSpPr>
        <p:cNvPr id="1" name="Shape 39"/>
        <p:cNvGrpSpPr/>
        <p:nvPr/>
      </p:nvGrpSpPr>
      <p:grpSpPr>
        <a:xfrm>
          <a:off x="0" y="0"/>
          <a:ext cx="0" cy="0"/>
          <a:chOff x="0" y="0"/>
          <a:chExt cx="0" cy="0"/>
        </a:xfrm>
      </p:grpSpPr>
      <p:sp>
        <p:nvSpPr>
          <p:cNvPr id="40" name="Google Shape;40;p6"/>
          <p:cNvSpPr/>
          <p:nvPr/>
        </p:nvSpPr>
        <p:spPr>
          <a:xfrm>
            <a:off x="0" y="0"/>
            <a:ext cx="4572000" cy="5143500"/>
          </a:xfrm>
          <a:prstGeom prst="rect">
            <a:avLst/>
          </a:prstGeom>
          <a:solidFill>
            <a:srgbClr val="F4F7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b="0" cap="none" spc="0">
              <a:ln w="0"/>
              <a:solidFill>
                <a:srgbClr val="F4F7FC"/>
              </a:solidFill>
              <a:effectLst>
                <a:outerShdw blurRad="38100" dist="19050" dir="2700000" algn="tl" rotWithShape="0">
                  <a:schemeClr val="dk1">
                    <a:alpha val="40000"/>
                  </a:schemeClr>
                </a:outerShdw>
              </a:effectLst>
            </a:endParaRPr>
          </a:p>
        </p:txBody>
      </p:sp>
      <p:sp>
        <p:nvSpPr>
          <p:cNvPr id="41" name="Google Shape;41;p6"/>
          <p:cNvSpPr/>
          <p:nvPr/>
        </p:nvSpPr>
        <p:spPr>
          <a:xfrm>
            <a:off x="4572000" y="0"/>
            <a:ext cx="4572000" cy="5143500"/>
          </a:xfrm>
          <a:prstGeom prst="rect">
            <a:avLst/>
          </a:prstGeom>
          <a:solidFill>
            <a:schemeClr val="accent1">
              <a:alpha val="861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42" name="Google Shape;42;p6"/>
          <p:cNvSpPr txBox="1">
            <a:spLocks noGrp="1"/>
          </p:cNvSpPr>
          <p:nvPr>
            <p:ph type="title"/>
          </p:nvPr>
        </p:nvSpPr>
        <p:spPr>
          <a:xfrm>
            <a:off x="433768" y="688243"/>
            <a:ext cx="3692400" cy="768900"/>
          </a:xfrm>
          <a:prstGeom prst="rect">
            <a:avLst/>
          </a:prstGeom>
        </p:spPr>
        <p:txBody>
          <a:bodyPr spcFirstLastPara="1" wrap="square" lIns="91425" tIns="91425" rIns="91425" bIns="91425" anchor="b" anchorCtr="0"/>
          <a:lstStyle>
            <a:lvl1pPr lvl="0" rtl="0">
              <a:spcBef>
                <a:spcPts val="0"/>
              </a:spcBef>
              <a:spcAft>
                <a:spcPts val="0"/>
              </a:spcAft>
              <a:buSzPts val="1400"/>
              <a:buNone/>
              <a:defRPr sz="1600" b="1" i="0">
                <a:solidFill>
                  <a:schemeClr val="accent1"/>
                </a:solidFill>
                <a:latin typeface="+mj-l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3" name="Google Shape;43;p6"/>
          <p:cNvSpPr txBox="1">
            <a:spLocks noGrp="1"/>
          </p:cNvSpPr>
          <p:nvPr>
            <p:ph type="body" idx="1"/>
          </p:nvPr>
        </p:nvSpPr>
        <p:spPr>
          <a:xfrm>
            <a:off x="433768" y="1579694"/>
            <a:ext cx="3692400" cy="3340800"/>
          </a:xfrm>
          <a:prstGeom prst="rect">
            <a:avLst/>
          </a:prstGeom>
        </p:spPr>
        <p:txBody>
          <a:bodyPr spcFirstLastPara="1" wrap="square" lIns="91425" tIns="91425" rIns="91425" bIns="91425" anchor="t" anchorCtr="0"/>
          <a:lstStyle>
            <a:lvl1pPr marL="230183" lvl="0" indent="-223832" rtl="0">
              <a:spcBef>
                <a:spcPts val="600"/>
              </a:spcBef>
              <a:spcAft>
                <a:spcPts val="0"/>
              </a:spcAft>
              <a:buClr>
                <a:schemeClr val="accent2"/>
              </a:buClr>
              <a:buSzPts val="1800"/>
              <a:buFont typeface="Courier New" panose="02070309020205020404" pitchFamily="49" charset="0"/>
              <a:buChar char="o"/>
              <a:tabLst/>
              <a:defRPr b="0" i="0">
                <a:solidFill>
                  <a:schemeClr val="tx1"/>
                </a:solidFill>
                <a:latin typeface="Arial Regular"/>
              </a:defRPr>
            </a:lvl1pPr>
            <a:lvl2pPr marL="914378" lvl="1" indent="-342892" rtl="0">
              <a:spcBef>
                <a:spcPts val="0"/>
              </a:spcBef>
              <a:spcAft>
                <a:spcPts val="0"/>
              </a:spcAft>
              <a:buClr>
                <a:srgbClr val="FFFFFF"/>
              </a:buClr>
              <a:buSzPts val="1800"/>
              <a:buChar char="▪"/>
              <a:defRPr>
                <a:solidFill>
                  <a:srgbClr val="FFFFFF"/>
                </a:solidFill>
              </a:defRPr>
            </a:lvl2pPr>
            <a:lvl3pPr marL="1371566" lvl="2" indent="-342892" rtl="0">
              <a:spcBef>
                <a:spcPts val="0"/>
              </a:spcBef>
              <a:spcAft>
                <a:spcPts val="0"/>
              </a:spcAft>
              <a:buClr>
                <a:srgbClr val="FFFFFF"/>
              </a:buClr>
              <a:buSzPts val="1800"/>
              <a:buChar char="▫"/>
              <a:defRPr>
                <a:solidFill>
                  <a:srgbClr val="FFFFFF"/>
                </a:solidFill>
              </a:defRPr>
            </a:lvl3pPr>
            <a:lvl4pPr marL="1828754" lvl="3" indent="-342892" rtl="0">
              <a:spcBef>
                <a:spcPts val="0"/>
              </a:spcBef>
              <a:spcAft>
                <a:spcPts val="0"/>
              </a:spcAft>
              <a:buClr>
                <a:srgbClr val="FFFFFF"/>
              </a:buClr>
              <a:buSzPts val="1800"/>
              <a:buChar char="▪"/>
              <a:defRPr>
                <a:solidFill>
                  <a:srgbClr val="FFFFFF"/>
                </a:solidFill>
              </a:defRPr>
            </a:lvl4pPr>
            <a:lvl5pPr marL="2285943" lvl="4" indent="-342892" rtl="0">
              <a:spcBef>
                <a:spcPts val="0"/>
              </a:spcBef>
              <a:spcAft>
                <a:spcPts val="0"/>
              </a:spcAft>
              <a:buClr>
                <a:srgbClr val="FFFFFF"/>
              </a:buClr>
              <a:buSzPts val="1800"/>
              <a:buChar char="▫"/>
              <a:defRPr>
                <a:solidFill>
                  <a:srgbClr val="FFFFFF"/>
                </a:solidFill>
              </a:defRPr>
            </a:lvl5pPr>
            <a:lvl6pPr marL="2743132" lvl="5" indent="-342892" rtl="0">
              <a:spcBef>
                <a:spcPts val="0"/>
              </a:spcBef>
              <a:spcAft>
                <a:spcPts val="0"/>
              </a:spcAft>
              <a:buClr>
                <a:srgbClr val="FFFFFF"/>
              </a:buClr>
              <a:buSzPts val="1800"/>
              <a:buChar char="▪"/>
              <a:defRPr>
                <a:solidFill>
                  <a:srgbClr val="FFFFFF"/>
                </a:solidFill>
              </a:defRPr>
            </a:lvl6pPr>
            <a:lvl7pPr marL="3200320" lvl="6" indent="-342892" rtl="0">
              <a:spcBef>
                <a:spcPts val="0"/>
              </a:spcBef>
              <a:spcAft>
                <a:spcPts val="0"/>
              </a:spcAft>
              <a:buClr>
                <a:srgbClr val="FFFFFF"/>
              </a:buClr>
              <a:buSzPts val="1800"/>
              <a:buChar char="▫"/>
              <a:defRPr>
                <a:solidFill>
                  <a:srgbClr val="FFFFFF"/>
                </a:solidFill>
              </a:defRPr>
            </a:lvl7pPr>
            <a:lvl8pPr marL="3657509" lvl="7" indent="-342892" rtl="0">
              <a:spcBef>
                <a:spcPts val="0"/>
              </a:spcBef>
              <a:spcAft>
                <a:spcPts val="0"/>
              </a:spcAft>
              <a:buClr>
                <a:srgbClr val="FFFFFF"/>
              </a:buClr>
              <a:buSzPts val="1800"/>
              <a:buChar char="▪"/>
              <a:defRPr>
                <a:solidFill>
                  <a:srgbClr val="FFFFFF"/>
                </a:solidFill>
              </a:defRPr>
            </a:lvl8pPr>
            <a:lvl9pPr marL="4114697" lvl="8" indent="-342892" rtl="0">
              <a:spcBef>
                <a:spcPts val="0"/>
              </a:spcBef>
              <a:spcAft>
                <a:spcPts val="0"/>
              </a:spcAft>
              <a:buClr>
                <a:srgbClr val="FFFFFF"/>
              </a:buClr>
              <a:buSzPts val="1800"/>
              <a:buChar char="▫"/>
              <a:defRPr>
                <a:solidFill>
                  <a:srgbClr val="FFFFFF"/>
                </a:solidFill>
              </a:defRPr>
            </a:lvl9pPr>
          </a:lstStyle>
          <a:p>
            <a:endParaRPr/>
          </a:p>
        </p:txBody>
      </p:sp>
      <p:cxnSp>
        <p:nvCxnSpPr>
          <p:cNvPr id="11" name="Google Shape;64;p8">
            <a:extLst>
              <a:ext uri="{FF2B5EF4-FFF2-40B4-BE49-F238E27FC236}">
                <a16:creationId xmlns:a16="http://schemas.microsoft.com/office/drawing/2014/main" id="{F9303DCD-16D1-A542-97CA-63D26199A2A7}"/>
              </a:ext>
            </a:extLst>
          </p:cNvPr>
          <p:cNvCxnSpPr/>
          <p:nvPr userDrawn="1"/>
        </p:nvCxnSpPr>
        <p:spPr>
          <a:xfrm>
            <a:off x="545293" y="1519975"/>
            <a:ext cx="452400" cy="0"/>
          </a:xfrm>
          <a:prstGeom prst="straightConnector1">
            <a:avLst/>
          </a:prstGeom>
          <a:ln w="19050">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1048546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hird - 2 columns right" preserve="1" userDrawn="1">
  <p:cSld name="1_Third - 2 columns right">
    <p:spTree>
      <p:nvGrpSpPr>
        <p:cNvPr id="1" name="Shape 47"/>
        <p:cNvGrpSpPr/>
        <p:nvPr/>
      </p:nvGrpSpPr>
      <p:grpSpPr>
        <a:xfrm>
          <a:off x="0" y="0"/>
          <a:ext cx="0" cy="0"/>
          <a:chOff x="0" y="0"/>
          <a:chExt cx="0" cy="0"/>
        </a:xfrm>
      </p:grpSpPr>
      <p:sp>
        <p:nvSpPr>
          <p:cNvPr id="48" name="Google Shape;48;p7"/>
          <p:cNvSpPr/>
          <p:nvPr/>
        </p:nvSpPr>
        <p:spPr>
          <a:xfrm>
            <a:off x="0" y="0"/>
            <a:ext cx="3044100" cy="5143500"/>
          </a:xfrm>
          <a:prstGeom prst="rect">
            <a:avLst/>
          </a:prstGeom>
          <a:solidFill>
            <a:schemeClr val="accent6">
              <a:alpha val="858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52" name="Google Shape;52;p7"/>
          <p:cNvSpPr txBox="1">
            <a:spLocks noGrp="1"/>
          </p:cNvSpPr>
          <p:nvPr>
            <p:ph type="body" idx="1"/>
          </p:nvPr>
        </p:nvSpPr>
        <p:spPr>
          <a:xfrm>
            <a:off x="3467825" y="812796"/>
            <a:ext cx="5218800" cy="3643198"/>
          </a:xfrm>
          <a:prstGeom prst="rect">
            <a:avLst/>
          </a:prstGeom>
        </p:spPr>
        <p:txBody>
          <a:bodyPr spcFirstLastPara="1" wrap="square" lIns="91425" tIns="91425" rIns="91425" bIns="91425" anchor="ctr" anchorCtr="0"/>
          <a:lstStyle>
            <a:lvl1pPr marL="230183" lvl="0" indent="-225419">
              <a:lnSpc>
                <a:spcPts val="2000"/>
              </a:lnSpc>
              <a:spcBef>
                <a:spcPts val="600"/>
              </a:spcBef>
              <a:spcAft>
                <a:spcPts val="800"/>
              </a:spcAft>
              <a:buClr>
                <a:schemeClr val="accent2"/>
              </a:buClr>
              <a:buSzPts val="1400"/>
              <a:buFont typeface="Courier New" panose="02070309020205020404" pitchFamily="49" charset="0"/>
              <a:buChar char="o"/>
              <a:tabLst/>
              <a:defRPr sz="1400" b="0" i="0">
                <a:solidFill>
                  <a:schemeClr val="tx1"/>
                </a:solidFill>
                <a:latin typeface="Arial Regular"/>
              </a:defRPr>
            </a:lvl1pPr>
            <a:lvl2pPr marL="914378" lvl="1" indent="-317492">
              <a:spcBef>
                <a:spcPts val="0"/>
              </a:spcBef>
              <a:spcAft>
                <a:spcPts val="800"/>
              </a:spcAft>
              <a:buClr>
                <a:schemeClr val="accent2"/>
              </a:buClr>
              <a:buSzPts val="1400"/>
              <a:buFont typeface="Courier New" panose="02070309020205020404" pitchFamily="49" charset="0"/>
              <a:buChar char="o"/>
              <a:defRPr sz="1400">
                <a:solidFill>
                  <a:schemeClr val="tx1"/>
                </a:solidFill>
              </a:defRPr>
            </a:lvl2pPr>
            <a:lvl3pPr marL="1371566" lvl="2" indent="-317492">
              <a:spcBef>
                <a:spcPts val="0"/>
              </a:spcBef>
              <a:spcAft>
                <a:spcPts val="0"/>
              </a:spcAft>
              <a:buSzPts val="1400"/>
              <a:buChar char="▫"/>
              <a:defRPr sz="1400"/>
            </a:lvl3pPr>
            <a:lvl4pPr marL="1828754" lvl="3" indent="-317492">
              <a:spcBef>
                <a:spcPts val="0"/>
              </a:spcBef>
              <a:spcAft>
                <a:spcPts val="0"/>
              </a:spcAft>
              <a:buSzPts val="1400"/>
              <a:buChar char="▪"/>
              <a:defRPr sz="1400"/>
            </a:lvl4pPr>
            <a:lvl5pPr marL="2285943" lvl="4" indent="-317492">
              <a:spcBef>
                <a:spcPts val="0"/>
              </a:spcBef>
              <a:spcAft>
                <a:spcPts val="0"/>
              </a:spcAft>
              <a:buSzPts val="1400"/>
              <a:buChar char="▫"/>
              <a:defRPr sz="1400"/>
            </a:lvl5pPr>
            <a:lvl6pPr marL="2743132" lvl="5" indent="-317492">
              <a:spcBef>
                <a:spcPts val="0"/>
              </a:spcBef>
              <a:spcAft>
                <a:spcPts val="0"/>
              </a:spcAft>
              <a:buSzPts val="1400"/>
              <a:buChar char="▪"/>
              <a:defRPr sz="1400"/>
            </a:lvl6pPr>
            <a:lvl7pPr marL="3200320" lvl="6" indent="-317492">
              <a:spcBef>
                <a:spcPts val="0"/>
              </a:spcBef>
              <a:spcAft>
                <a:spcPts val="0"/>
              </a:spcAft>
              <a:buSzPts val="1400"/>
              <a:buChar char="▫"/>
              <a:defRPr sz="1400"/>
            </a:lvl7pPr>
            <a:lvl8pPr marL="3657509" lvl="7" indent="-317492">
              <a:spcBef>
                <a:spcPts val="0"/>
              </a:spcBef>
              <a:spcAft>
                <a:spcPts val="0"/>
              </a:spcAft>
              <a:buSzPts val="1400"/>
              <a:buChar char="▪"/>
              <a:defRPr sz="1400"/>
            </a:lvl8pPr>
            <a:lvl9pPr marL="4114697" lvl="8" indent="-317492">
              <a:spcBef>
                <a:spcPts val="0"/>
              </a:spcBef>
              <a:spcAft>
                <a:spcPts val="0"/>
              </a:spcAft>
              <a:buSzPts val="1400"/>
              <a:buChar char="▫"/>
              <a:defRPr sz="1400"/>
            </a:lvl9pPr>
          </a:lstStyle>
          <a:p>
            <a:endParaRPr/>
          </a:p>
        </p:txBody>
      </p:sp>
    </p:spTree>
    <p:extLst>
      <p:ext uri="{BB962C8B-B14F-4D97-AF65-F5344CB8AC3E}">
        <p14:creationId xmlns:p14="http://schemas.microsoft.com/office/powerpoint/2010/main" val="1339148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Half - Text left" preserve="1" userDrawn="1">
  <p:cSld name="1_Half - Text left">
    <p:spTree>
      <p:nvGrpSpPr>
        <p:cNvPr id="1" name="Shape 39"/>
        <p:cNvGrpSpPr/>
        <p:nvPr/>
      </p:nvGrpSpPr>
      <p:grpSpPr>
        <a:xfrm>
          <a:off x="0" y="0"/>
          <a:ext cx="0" cy="0"/>
          <a:chOff x="0" y="0"/>
          <a:chExt cx="0" cy="0"/>
        </a:xfrm>
      </p:grpSpPr>
      <p:sp>
        <p:nvSpPr>
          <p:cNvPr id="40" name="Google Shape;40;p6"/>
          <p:cNvSpPr/>
          <p:nvPr/>
        </p:nvSpPr>
        <p:spPr>
          <a:xfrm>
            <a:off x="0" y="0"/>
            <a:ext cx="4572000" cy="5143500"/>
          </a:xfrm>
          <a:prstGeom prst="rect">
            <a:avLst/>
          </a:prstGeom>
          <a:solidFill>
            <a:srgbClr val="F4F7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cap="none" spc="0">
              <a:ln w="0"/>
              <a:solidFill>
                <a:srgbClr val="F4F7FC"/>
              </a:solidFill>
              <a:effectLst>
                <a:outerShdw blurRad="38100" dist="19050" dir="2700000" algn="tl" rotWithShape="0">
                  <a:schemeClr val="dk1">
                    <a:alpha val="40000"/>
                  </a:schemeClr>
                </a:outerShdw>
              </a:effectLst>
            </a:endParaRPr>
          </a:p>
        </p:txBody>
      </p:sp>
      <p:sp>
        <p:nvSpPr>
          <p:cNvPr id="41" name="Google Shape;41;p6"/>
          <p:cNvSpPr/>
          <p:nvPr/>
        </p:nvSpPr>
        <p:spPr>
          <a:xfrm>
            <a:off x="4572000" y="0"/>
            <a:ext cx="4572000" cy="5143500"/>
          </a:xfrm>
          <a:prstGeom prst="rect">
            <a:avLst/>
          </a:prstGeom>
          <a:solidFill>
            <a:schemeClr val="accent1">
              <a:alpha val="861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6"/>
          <p:cNvSpPr txBox="1">
            <a:spLocks noGrp="1"/>
          </p:cNvSpPr>
          <p:nvPr>
            <p:ph type="title"/>
          </p:nvPr>
        </p:nvSpPr>
        <p:spPr>
          <a:xfrm>
            <a:off x="433768" y="688243"/>
            <a:ext cx="3692400" cy="768900"/>
          </a:xfrm>
          <a:prstGeom prst="rect">
            <a:avLst/>
          </a:prstGeom>
        </p:spPr>
        <p:txBody>
          <a:bodyPr spcFirstLastPara="1" wrap="square" lIns="91425" tIns="91425" rIns="91425" bIns="91425" anchor="b" anchorCtr="0"/>
          <a:lstStyle>
            <a:lvl1pPr lvl="0" rtl="0">
              <a:spcBef>
                <a:spcPts val="0"/>
              </a:spcBef>
              <a:spcAft>
                <a:spcPts val="0"/>
              </a:spcAft>
              <a:buSzPts val="1400"/>
              <a:buNone/>
              <a:defRPr sz="1600" b="1" i="0">
                <a:solidFill>
                  <a:schemeClr val="accent1"/>
                </a:solidFill>
                <a:latin typeface="+mj-l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3" name="Google Shape;43;p6"/>
          <p:cNvSpPr txBox="1">
            <a:spLocks noGrp="1"/>
          </p:cNvSpPr>
          <p:nvPr>
            <p:ph type="body" idx="1"/>
          </p:nvPr>
        </p:nvSpPr>
        <p:spPr>
          <a:xfrm>
            <a:off x="433768" y="1579694"/>
            <a:ext cx="3692400" cy="3340800"/>
          </a:xfrm>
          <a:prstGeom prst="rect">
            <a:avLst/>
          </a:prstGeom>
        </p:spPr>
        <p:txBody>
          <a:bodyPr spcFirstLastPara="1" wrap="square" lIns="91425" tIns="91425" rIns="91425" bIns="91425" anchor="t" anchorCtr="0"/>
          <a:lstStyle>
            <a:lvl1pPr marL="230188" lvl="0" indent="-223838" rtl="0">
              <a:spcBef>
                <a:spcPts val="600"/>
              </a:spcBef>
              <a:spcAft>
                <a:spcPts val="0"/>
              </a:spcAft>
              <a:buClr>
                <a:schemeClr val="accent2"/>
              </a:buClr>
              <a:buSzPts val="1800"/>
              <a:buFont typeface="Courier New" panose="02070309020205020404" pitchFamily="49" charset="0"/>
              <a:buChar char="o"/>
              <a:tabLst/>
              <a:defRPr b="0" i="0">
                <a:solidFill>
                  <a:schemeClr val="tx1"/>
                </a:solidFill>
                <a:latin typeface="Arial Regular"/>
              </a:defRPr>
            </a:lvl1pPr>
            <a:lvl2pPr marL="914400" lvl="1" indent="-342900" rtl="0">
              <a:spcBef>
                <a:spcPts val="0"/>
              </a:spcBef>
              <a:spcAft>
                <a:spcPts val="0"/>
              </a:spcAft>
              <a:buClr>
                <a:srgbClr val="FFFFFF"/>
              </a:buClr>
              <a:buSzPts val="1800"/>
              <a:buChar char="▪"/>
              <a:defRPr>
                <a:solidFill>
                  <a:srgbClr val="FFFFFF"/>
                </a:solidFill>
              </a:defRPr>
            </a:lvl2pPr>
            <a:lvl3pPr marL="1371600" lvl="2" indent="-342900" rtl="0">
              <a:spcBef>
                <a:spcPts val="0"/>
              </a:spcBef>
              <a:spcAft>
                <a:spcPts val="0"/>
              </a:spcAft>
              <a:buClr>
                <a:srgbClr val="FFFFFF"/>
              </a:buClr>
              <a:buSzPts val="1800"/>
              <a:buChar char="▫"/>
              <a:defRPr>
                <a:solidFill>
                  <a:srgbClr val="FFFFFF"/>
                </a:solidFill>
              </a:defRPr>
            </a:lvl3pPr>
            <a:lvl4pPr marL="1828800" lvl="3" indent="-342900" rtl="0">
              <a:spcBef>
                <a:spcPts val="0"/>
              </a:spcBef>
              <a:spcAft>
                <a:spcPts val="0"/>
              </a:spcAft>
              <a:buClr>
                <a:srgbClr val="FFFFFF"/>
              </a:buClr>
              <a:buSzPts val="1800"/>
              <a:buChar char="▪"/>
              <a:defRPr>
                <a:solidFill>
                  <a:srgbClr val="FFFFFF"/>
                </a:solidFill>
              </a:defRPr>
            </a:lvl4pPr>
            <a:lvl5pPr marL="2286000" lvl="4" indent="-342900" rtl="0">
              <a:spcBef>
                <a:spcPts val="0"/>
              </a:spcBef>
              <a:spcAft>
                <a:spcPts val="0"/>
              </a:spcAft>
              <a:buClr>
                <a:srgbClr val="FFFFFF"/>
              </a:buClr>
              <a:buSzPts val="1800"/>
              <a:buChar char="▫"/>
              <a:defRPr>
                <a:solidFill>
                  <a:srgbClr val="FFFFFF"/>
                </a:solidFill>
              </a:defRPr>
            </a:lvl5pPr>
            <a:lvl6pPr marL="2743200" lvl="5" indent="-342900" rtl="0">
              <a:spcBef>
                <a:spcPts val="0"/>
              </a:spcBef>
              <a:spcAft>
                <a:spcPts val="0"/>
              </a:spcAft>
              <a:buClr>
                <a:srgbClr val="FFFFFF"/>
              </a:buClr>
              <a:buSzPts val="1800"/>
              <a:buChar char="▪"/>
              <a:defRPr>
                <a:solidFill>
                  <a:srgbClr val="FFFFFF"/>
                </a:solidFill>
              </a:defRPr>
            </a:lvl6pPr>
            <a:lvl7pPr marL="3200400" lvl="6" indent="-342900" rtl="0">
              <a:spcBef>
                <a:spcPts val="0"/>
              </a:spcBef>
              <a:spcAft>
                <a:spcPts val="0"/>
              </a:spcAft>
              <a:buClr>
                <a:srgbClr val="FFFFFF"/>
              </a:buClr>
              <a:buSzPts val="1800"/>
              <a:buChar char="▫"/>
              <a:defRPr>
                <a:solidFill>
                  <a:srgbClr val="FFFFFF"/>
                </a:solidFill>
              </a:defRPr>
            </a:lvl7pPr>
            <a:lvl8pPr marL="3657600" lvl="7" indent="-342900" rtl="0">
              <a:spcBef>
                <a:spcPts val="0"/>
              </a:spcBef>
              <a:spcAft>
                <a:spcPts val="0"/>
              </a:spcAft>
              <a:buClr>
                <a:srgbClr val="FFFFFF"/>
              </a:buClr>
              <a:buSzPts val="1800"/>
              <a:buChar char="▪"/>
              <a:defRPr>
                <a:solidFill>
                  <a:srgbClr val="FFFFFF"/>
                </a:solidFill>
              </a:defRPr>
            </a:lvl8pPr>
            <a:lvl9pPr marL="4114800" lvl="8" indent="-342900" rtl="0">
              <a:spcBef>
                <a:spcPts val="0"/>
              </a:spcBef>
              <a:spcAft>
                <a:spcPts val="0"/>
              </a:spcAft>
              <a:buClr>
                <a:srgbClr val="FFFFFF"/>
              </a:buClr>
              <a:buSzPts val="1800"/>
              <a:buChar char="▫"/>
              <a:defRPr>
                <a:solidFill>
                  <a:srgbClr val="FFFFFF"/>
                </a:solidFill>
              </a:defRPr>
            </a:lvl9pPr>
          </a:lstStyle>
          <a:p>
            <a:endParaRPr/>
          </a:p>
        </p:txBody>
      </p:sp>
      <p:cxnSp>
        <p:nvCxnSpPr>
          <p:cNvPr id="11" name="Google Shape;64;p8">
            <a:extLst>
              <a:ext uri="{FF2B5EF4-FFF2-40B4-BE49-F238E27FC236}">
                <a16:creationId xmlns:a16="http://schemas.microsoft.com/office/drawing/2014/main" id="{F9303DCD-16D1-A542-97CA-63D26199A2A7}"/>
              </a:ext>
            </a:extLst>
          </p:cNvPr>
          <p:cNvCxnSpPr/>
          <p:nvPr userDrawn="1"/>
        </p:nvCxnSpPr>
        <p:spPr>
          <a:xfrm>
            <a:off x="545293" y="1519975"/>
            <a:ext cx="452400" cy="0"/>
          </a:xfrm>
          <a:prstGeom prst="straightConnector1">
            <a:avLst/>
          </a:prstGeom>
          <a:ln w="19050">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8154220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hird - 2 columns right" preserve="1" userDrawn="1">
  <p:cSld name="1_Third - 2 columns right">
    <p:spTree>
      <p:nvGrpSpPr>
        <p:cNvPr id="1" name="Shape 47"/>
        <p:cNvGrpSpPr/>
        <p:nvPr/>
      </p:nvGrpSpPr>
      <p:grpSpPr>
        <a:xfrm>
          <a:off x="0" y="0"/>
          <a:ext cx="0" cy="0"/>
          <a:chOff x="0" y="0"/>
          <a:chExt cx="0" cy="0"/>
        </a:xfrm>
      </p:grpSpPr>
      <p:sp>
        <p:nvSpPr>
          <p:cNvPr id="48" name="Google Shape;48;p7"/>
          <p:cNvSpPr/>
          <p:nvPr/>
        </p:nvSpPr>
        <p:spPr>
          <a:xfrm>
            <a:off x="6099900" y="0"/>
            <a:ext cx="3044100" cy="5143500"/>
          </a:xfrm>
          <a:prstGeom prst="rect">
            <a:avLst/>
          </a:prstGeom>
          <a:solidFill>
            <a:schemeClr val="accent6">
              <a:alpha val="858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4" name="Google Shape;51;p7">
            <a:extLst>
              <a:ext uri="{FF2B5EF4-FFF2-40B4-BE49-F238E27FC236}">
                <a16:creationId xmlns:a16="http://schemas.microsoft.com/office/drawing/2014/main" id="{14E79CD5-02FA-DA4C-94EC-F9FA459EBED6}"/>
              </a:ext>
            </a:extLst>
          </p:cNvPr>
          <p:cNvSpPr txBox="1">
            <a:spLocks noGrp="1"/>
          </p:cNvSpPr>
          <p:nvPr>
            <p:ph type="title"/>
          </p:nvPr>
        </p:nvSpPr>
        <p:spPr>
          <a:xfrm>
            <a:off x="435076" y="812624"/>
            <a:ext cx="5218425" cy="669300"/>
          </a:xfrm>
          <a:prstGeom prst="rect">
            <a:avLst/>
          </a:prstGeom>
        </p:spPr>
        <p:txBody>
          <a:bodyPr spcFirstLastPara="1" wrap="square" lIns="91425" tIns="91425" rIns="91425" bIns="91425" anchor="b" anchorCtr="0"/>
          <a:lstStyle>
            <a:lvl1pPr lvl="0">
              <a:spcBef>
                <a:spcPts val="0"/>
              </a:spcBef>
              <a:spcAft>
                <a:spcPts val="0"/>
              </a:spcAft>
              <a:buSzPts val="1400"/>
              <a:buNone/>
              <a:defRPr sz="1600" b="1" i="0">
                <a:solidFill>
                  <a:schemeClr val="accent1"/>
                </a:solidFill>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 name="Google Shape;52;p7">
            <a:extLst>
              <a:ext uri="{FF2B5EF4-FFF2-40B4-BE49-F238E27FC236}">
                <a16:creationId xmlns:a16="http://schemas.microsoft.com/office/drawing/2014/main" id="{B0169495-9327-344E-ACF0-CB577290F103}"/>
              </a:ext>
            </a:extLst>
          </p:cNvPr>
          <p:cNvSpPr txBox="1">
            <a:spLocks noGrp="1"/>
          </p:cNvSpPr>
          <p:nvPr>
            <p:ph type="body" idx="10"/>
          </p:nvPr>
        </p:nvSpPr>
        <p:spPr>
          <a:xfrm>
            <a:off x="434701" y="1579695"/>
            <a:ext cx="5218800" cy="3158700"/>
          </a:xfrm>
          <a:prstGeom prst="rect">
            <a:avLst/>
          </a:prstGeom>
        </p:spPr>
        <p:txBody>
          <a:bodyPr spcFirstLastPara="1" wrap="square" lIns="91425" tIns="91425" rIns="91425" bIns="91425" anchor="t" anchorCtr="0"/>
          <a:lstStyle>
            <a:lvl1pPr marL="230183" lvl="0" indent="-225419">
              <a:spcBef>
                <a:spcPts val="600"/>
              </a:spcBef>
              <a:spcAft>
                <a:spcPts val="0"/>
              </a:spcAft>
              <a:buClr>
                <a:schemeClr val="accent2"/>
              </a:buClr>
              <a:buSzPts val="1400"/>
              <a:buFont typeface="Courier New" panose="02070309020205020404" pitchFamily="49" charset="0"/>
              <a:buChar char="o"/>
              <a:tabLst/>
              <a:defRPr sz="1400" b="0" i="0">
                <a:solidFill>
                  <a:schemeClr val="tx1"/>
                </a:solidFill>
                <a:latin typeface="Arial Regular"/>
              </a:defRPr>
            </a:lvl1pPr>
            <a:lvl2pPr marL="914378" lvl="1" indent="-317492">
              <a:spcBef>
                <a:spcPts val="0"/>
              </a:spcBef>
              <a:spcAft>
                <a:spcPts val="0"/>
              </a:spcAft>
              <a:buSzPts val="1400"/>
              <a:buChar char="▪"/>
              <a:defRPr sz="1400"/>
            </a:lvl2pPr>
            <a:lvl3pPr marL="1371566" lvl="2" indent="-317492">
              <a:spcBef>
                <a:spcPts val="0"/>
              </a:spcBef>
              <a:spcAft>
                <a:spcPts val="0"/>
              </a:spcAft>
              <a:buSzPts val="1400"/>
              <a:buChar char="▫"/>
              <a:defRPr sz="1400"/>
            </a:lvl3pPr>
            <a:lvl4pPr marL="1828754" lvl="3" indent="-317492">
              <a:spcBef>
                <a:spcPts val="0"/>
              </a:spcBef>
              <a:spcAft>
                <a:spcPts val="0"/>
              </a:spcAft>
              <a:buSzPts val="1400"/>
              <a:buChar char="▪"/>
              <a:defRPr sz="1400"/>
            </a:lvl4pPr>
            <a:lvl5pPr marL="2285943" lvl="4" indent="-317492">
              <a:spcBef>
                <a:spcPts val="0"/>
              </a:spcBef>
              <a:spcAft>
                <a:spcPts val="0"/>
              </a:spcAft>
              <a:buSzPts val="1400"/>
              <a:buChar char="▫"/>
              <a:defRPr sz="1400"/>
            </a:lvl5pPr>
            <a:lvl6pPr marL="2743132" lvl="5" indent="-317492">
              <a:spcBef>
                <a:spcPts val="0"/>
              </a:spcBef>
              <a:spcAft>
                <a:spcPts val="0"/>
              </a:spcAft>
              <a:buSzPts val="1400"/>
              <a:buChar char="▪"/>
              <a:defRPr sz="1400"/>
            </a:lvl6pPr>
            <a:lvl7pPr marL="3200320" lvl="6" indent="-317492">
              <a:spcBef>
                <a:spcPts val="0"/>
              </a:spcBef>
              <a:spcAft>
                <a:spcPts val="0"/>
              </a:spcAft>
              <a:buSzPts val="1400"/>
              <a:buChar char="▫"/>
              <a:defRPr sz="1400"/>
            </a:lvl7pPr>
            <a:lvl8pPr marL="3657509" lvl="7" indent="-317492">
              <a:spcBef>
                <a:spcPts val="0"/>
              </a:spcBef>
              <a:spcAft>
                <a:spcPts val="0"/>
              </a:spcAft>
              <a:buSzPts val="1400"/>
              <a:buChar char="▪"/>
              <a:defRPr sz="1400"/>
            </a:lvl8pPr>
            <a:lvl9pPr marL="4114697" lvl="8" indent="-317492">
              <a:spcBef>
                <a:spcPts val="0"/>
              </a:spcBef>
              <a:spcAft>
                <a:spcPts val="0"/>
              </a:spcAft>
              <a:buSzPts val="1400"/>
              <a:buChar char="▫"/>
              <a:defRPr sz="1400"/>
            </a:lvl9pPr>
          </a:lstStyle>
          <a:p>
            <a:endParaRPr/>
          </a:p>
        </p:txBody>
      </p:sp>
      <p:cxnSp>
        <p:nvCxnSpPr>
          <p:cNvPr id="6" name="Google Shape;64;p8">
            <a:extLst>
              <a:ext uri="{FF2B5EF4-FFF2-40B4-BE49-F238E27FC236}">
                <a16:creationId xmlns:a16="http://schemas.microsoft.com/office/drawing/2014/main" id="{44521CCA-B893-E74B-B7BA-56D3240023DF}"/>
              </a:ext>
            </a:extLst>
          </p:cNvPr>
          <p:cNvCxnSpPr/>
          <p:nvPr userDrawn="1"/>
        </p:nvCxnSpPr>
        <p:spPr>
          <a:xfrm>
            <a:off x="545293" y="1519975"/>
            <a:ext cx="452400" cy="0"/>
          </a:xfrm>
          <a:prstGeom prst="straightConnector1">
            <a:avLst/>
          </a:prstGeom>
          <a:ln w="19050">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0769926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hird - 2 columns left" preserve="1">
  <p:cSld name="Third - 2 columns left">
    <p:spTree>
      <p:nvGrpSpPr>
        <p:cNvPr id="1" name="Shape 56"/>
        <p:cNvGrpSpPr/>
        <p:nvPr/>
      </p:nvGrpSpPr>
      <p:grpSpPr>
        <a:xfrm>
          <a:off x="0" y="0"/>
          <a:ext cx="0" cy="0"/>
          <a:chOff x="0" y="0"/>
          <a:chExt cx="0" cy="0"/>
        </a:xfrm>
      </p:grpSpPr>
      <p:sp>
        <p:nvSpPr>
          <p:cNvPr id="57" name="Google Shape;57;p8"/>
          <p:cNvSpPr/>
          <p:nvPr/>
        </p:nvSpPr>
        <p:spPr>
          <a:xfrm flipH="1">
            <a:off x="6099775" y="0"/>
            <a:ext cx="3044100" cy="5143500"/>
          </a:xfrm>
          <a:prstGeom prst="rect">
            <a:avLst/>
          </a:prstGeom>
          <a:solidFill>
            <a:schemeClr val="accent1">
              <a:alpha val="861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58" name="Google Shape;58;p8"/>
          <p:cNvSpPr/>
          <p:nvPr/>
        </p:nvSpPr>
        <p:spPr>
          <a:xfrm flipH="1">
            <a:off x="0" y="0"/>
            <a:ext cx="6099900" cy="5143500"/>
          </a:xfrm>
          <a:prstGeom prst="rect">
            <a:avLst/>
          </a:prstGeom>
          <a:solidFill>
            <a:srgbClr val="F4F7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solidFill>
                <a:srgbClr val="F4F7FC"/>
              </a:solidFill>
            </a:endParaRPr>
          </a:p>
        </p:txBody>
      </p:sp>
      <p:sp>
        <p:nvSpPr>
          <p:cNvPr id="60" name="Google Shape;60;p8"/>
          <p:cNvSpPr txBox="1">
            <a:spLocks noGrp="1"/>
          </p:cNvSpPr>
          <p:nvPr>
            <p:ph type="title"/>
          </p:nvPr>
        </p:nvSpPr>
        <p:spPr>
          <a:xfrm>
            <a:off x="434706" y="796375"/>
            <a:ext cx="5218800" cy="669300"/>
          </a:xfrm>
          <a:prstGeom prst="rect">
            <a:avLst/>
          </a:prstGeom>
        </p:spPr>
        <p:txBody>
          <a:bodyPr spcFirstLastPara="1" wrap="square" lIns="91425" tIns="91425" rIns="91425" bIns="91425" anchor="b" anchorCtr="0"/>
          <a:lstStyle>
            <a:lvl1pPr lvl="0" rtl="0">
              <a:spcBef>
                <a:spcPts val="0"/>
              </a:spcBef>
              <a:spcAft>
                <a:spcPts val="0"/>
              </a:spcAft>
              <a:buSzPts val="1400"/>
              <a:buNone/>
              <a:defRPr sz="1600" b="1" i="0">
                <a:solidFill>
                  <a:schemeClr val="accent1"/>
                </a:solidFill>
                <a:latin typeface="+mj-l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1" name="Google Shape;61;p8"/>
          <p:cNvSpPr txBox="1">
            <a:spLocks noGrp="1"/>
          </p:cNvSpPr>
          <p:nvPr>
            <p:ph type="body" idx="1"/>
          </p:nvPr>
        </p:nvSpPr>
        <p:spPr>
          <a:xfrm>
            <a:off x="434331" y="1614875"/>
            <a:ext cx="2532900" cy="3158700"/>
          </a:xfrm>
          <a:prstGeom prst="rect">
            <a:avLst/>
          </a:prstGeom>
        </p:spPr>
        <p:txBody>
          <a:bodyPr spcFirstLastPara="1" wrap="square" lIns="91425" tIns="91425" rIns="91425" bIns="91425" anchor="t" anchorCtr="0"/>
          <a:lstStyle>
            <a:lvl1pPr marL="342892" lvl="0" indent="-203195" rtl="0">
              <a:spcBef>
                <a:spcPts val="600"/>
              </a:spcBef>
              <a:spcAft>
                <a:spcPts val="0"/>
              </a:spcAft>
              <a:buClr>
                <a:schemeClr val="accent2"/>
              </a:buClr>
              <a:buSzPts val="1400"/>
              <a:buFont typeface="Courier New" panose="02070309020205020404" pitchFamily="49" charset="0"/>
              <a:buChar char="o"/>
              <a:tabLst/>
              <a:defRPr sz="1400" b="0" i="0">
                <a:solidFill>
                  <a:schemeClr val="tx1"/>
                </a:solidFill>
                <a:latin typeface="Arial Regular"/>
              </a:defRPr>
            </a:lvl1pPr>
            <a:lvl2pPr marL="914378" lvl="1" indent="-317492" rtl="0">
              <a:spcBef>
                <a:spcPts val="0"/>
              </a:spcBef>
              <a:spcAft>
                <a:spcPts val="0"/>
              </a:spcAft>
              <a:buClr>
                <a:srgbClr val="FFFFFF"/>
              </a:buClr>
              <a:buSzPts val="1400"/>
              <a:buChar char="▪"/>
              <a:defRPr sz="1400">
                <a:solidFill>
                  <a:srgbClr val="FFFFFF"/>
                </a:solidFill>
              </a:defRPr>
            </a:lvl2pPr>
            <a:lvl3pPr marL="1371566" lvl="2" indent="-317492" rtl="0">
              <a:spcBef>
                <a:spcPts val="0"/>
              </a:spcBef>
              <a:spcAft>
                <a:spcPts val="0"/>
              </a:spcAft>
              <a:buClr>
                <a:srgbClr val="FFFFFF"/>
              </a:buClr>
              <a:buSzPts val="1400"/>
              <a:buChar char="▫"/>
              <a:defRPr sz="1400">
                <a:solidFill>
                  <a:srgbClr val="FFFFFF"/>
                </a:solidFill>
              </a:defRPr>
            </a:lvl3pPr>
            <a:lvl4pPr marL="1828754" lvl="3" indent="-317492" rtl="0">
              <a:spcBef>
                <a:spcPts val="0"/>
              </a:spcBef>
              <a:spcAft>
                <a:spcPts val="0"/>
              </a:spcAft>
              <a:buClr>
                <a:srgbClr val="FFFFFF"/>
              </a:buClr>
              <a:buSzPts val="1400"/>
              <a:buChar char="▪"/>
              <a:defRPr sz="1400">
                <a:solidFill>
                  <a:srgbClr val="FFFFFF"/>
                </a:solidFill>
              </a:defRPr>
            </a:lvl4pPr>
            <a:lvl5pPr marL="2285943" lvl="4" indent="-317492" rtl="0">
              <a:spcBef>
                <a:spcPts val="0"/>
              </a:spcBef>
              <a:spcAft>
                <a:spcPts val="0"/>
              </a:spcAft>
              <a:buClr>
                <a:srgbClr val="FFFFFF"/>
              </a:buClr>
              <a:buSzPts val="1400"/>
              <a:buChar char="▫"/>
              <a:defRPr sz="1400">
                <a:solidFill>
                  <a:srgbClr val="FFFFFF"/>
                </a:solidFill>
              </a:defRPr>
            </a:lvl5pPr>
            <a:lvl6pPr marL="2743132" lvl="5" indent="-317492" rtl="0">
              <a:spcBef>
                <a:spcPts val="0"/>
              </a:spcBef>
              <a:spcAft>
                <a:spcPts val="0"/>
              </a:spcAft>
              <a:buClr>
                <a:srgbClr val="FFFFFF"/>
              </a:buClr>
              <a:buSzPts val="1400"/>
              <a:buChar char="▪"/>
              <a:defRPr sz="1400">
                <a:solidFill>
                  <a:srgbClr val="FFFFFF"/>
                </a:solidFill>
              </a:defRPr>
            </a:lvl6pPr>
            <a:lvl7pPr marL="3200320" lvl="6" indent="-317492" rtl="0">
              <a:spcBef>
                <a:spcPts val="0"/>
              </a:spcBef>
              <a:spcAft>
                <a:spcPts val="0"/>
              </a:spcAft>
              <a:buClr>
                <a:srgbClr val="FFFFFF"/>
              </a:buClr>
              <a:buSzPts val="1400"/>
              <a:buChar char="▫"/>
              <a:defRPr sz="1400">
                <a:solidFill>
                  <a:srgbClr val="FFFFFF"/>
                </a:solidFill>
              </a:defRPr>
            </a:lvl7pPr>
            <a:lvl8pPr marL="3657509" lvl="7" indent="-317492" rtl="0">
              <a:spcBef>
                <a:spcPts val="0"/>
              </a:spcBef>
              <a:spcAft>
                <a:spcPts val="0"/>
              </a:spcAft>
              <a:buClr>
                <a:srgbClr val="FFFFFF"/>
              </a:buClr>
              <a:buSzPts val="1400"/>
              <a:buChar char="▪"/>
              <a:defRPr sz="1400">
                <a:solidFill>
                  <a:srgbClr val="FFFFFF"/>
                </a:solidFill>
              </a:defRPr>
            </a:lvl8pPr>
            <a:lvl9pPr marL="4114697" lvl="8" indent="-317492" rtl="0">
              <a:spcBef>
                <a:spcPts val="0"/>
              </a:spcBef>
              <a:spcAft>
                <a:spcPts val="0"/>
              </a:spcAft>
              <a:buClr>
                <a:srgbClr val="FFFFFF"/>
              </a:buClr>
              <a:buSzPts val="1400"/>
              <a:buChar char="▫"/>
              <a:defRPr sz="1400">
                <a:solidFill>
                  <a:srgbClr val="FFFFFF"/>
                </a:solidFill>
              </a:defRPr>
            </a:lvl9pPr>
          </a:lstStyle>
          <a:p>
            <a:endParaRPr/>
          </a:p>
        </p:txBody>
      </p:sp>
      <p:sp>
        <p:nvSpPr>
          <p:cNvPr id="62" name="Google Shape;62;p8"/>
          <p:cNvSpPr txBox="1">
            <a:spLocks noGrp="1"/>
          </p:cNvSpPr>
          <p:nvPr>
            <p:ph type="body" idx="2"/>
          </p:nvPr>
        </p:nvSpPr>
        <p:spPr>
          <a:xfrm>
            <a:off x="3120084" y="1614875"/>
            <a:ext cx="2532900" cy="3158700"/>
          </a:xfrm>
          <a:prstGeom prst="rect">
            <a:avLst/>
          </a:prstGeom>
        </p:spPr>
        <p:txBody>
          <a:bodyPr spcFirstLastPara="1" wrap="square" lIns="91425" tIns="91425" rIns="91425" bIns="91425" anchor="t" anchorCtr="0"/>
          <a:lstStyle>
            <a:lvl1pPr marL="342892" lvl="0" indent="-203195" rtl="0">
              <a:spcBef>
                <a:spcPts val="600"/>
              </a:spcBef>
              <a:spcAft>
                <a:spcPts val="0"/>
              </a:spcAft>
              <a:buClr>
                <a:schemeClr val="accent2"/>
              </a:buClr>
              <a:buSzPts val="1400"/>
              <a:buFont typeface="Courier New" panose="02070309020205020404" pitchFamily="49" charset="0"/>
              <a:buChar char="o"/>
              <a:tabLst/>
              <a:defRPr sz="1400" b="0" i="0">
                <a:solidFill>
                  <a:schemeClr val="tx1"/>
                </a:solidFill>
                <a:latin typeface="Arial Regular"/>
              </a:defRPr>
            </a:lvl1pPr>
            <a:lvl2pPr marL="914378" lvl="1" indent="-317492" rtl="0">
              <a:spcBef>
                <a:spcPts val="0"/>
              </a:spcBef>
              <a:spcAft>
                <a:spcPts val="0"/>
              </a:spcAft>
              <a:buClr>
                <a:srgbClr val="FFFFFF"/>
              </a:buClr>
              <a:buSzPts val="1400"/>
              <a:buChar char="▪"/>
              <a:defRPr sz="1400">
                <a:solidFill>
                  <a:srgbClr val="FFFFFF"/>
                </a:solidFill>
              </a:defRPr>
            </a:lvl2pPr>
            <a:lvl3pPr marL="1371566" lvl="2" indent="-317492" rtl="0">
              <a:spcBef>
                <a:spcPts val="0"/>
              </a:spcBef>
              <a:spcAft>
                <a:spcPts val="0"/>
              </a:spcAft>
              <a:buClr>
                <a:srgbClr val="FFFFFF"/>
              </a:buClr>
              <a:buSzPts val="1400"/>
              <a:buChar char="▫"/>
              <a:defRPr sz="1400">
                <a:solidFill>
                  <a:srgbClr val="FFFFFF"/>
                </a:solidFill>
              </a:defRPr>
            </a:lvl3pPr>
            <a:lvl4pPr marL="1828754" lvl="3" indent="-317492" rtl="0">
              <a:spcBef>
                <a:spcPts val="0"/>
              </a:spcBef>
              <a:spcAft>
                <a:spcPts val="0"/>
              </a:spcAft>
              <a:buClr>
                <a:srgbClr val="FFFFFF"/>
              </a:buClr>
              <a:buSzPts val="1400"/>
              <a:buChar char="▪"/>
              <a:defRPr sz="1400">
                <a:solidFill>
                  <a:srgbClr val="FFFFFF"/>
                </a:solidFill>
              </a:defRPr>
            </a:lvl4pPr>
            <a:lvl5pPr marL="2285943" lvl="4" indent="-317492" rtl="0">
              <a:spcBef>
                <a:spcPts val="0"/>
              </a:spcBef>
              <a:spcAft>
                <a:spcPts val="0"/>
              </a:spcAft>
              <a:buClr>
                <a:srgbClr val="FFFFFF"/>
              </a:buClr>
              <a:buSzPts val="1400"/>
              <a:buChar char="▫"/>
              <a:defRPr sz="1400">
                <a:solidFill>
                  <a:srgbClr val="FFFFFF"/>
                </a:solidFill>
              </a:defRPr>
            </a:lvl5pPr>
            <a:lvl6pPr marL="2743132" lvl="5" indent="-317492" rtl="0">
              <a:spcBef>
                <a:spcPts val="0"/>
              </a:spcBef>
              <a:spcAft>
                <a:spcPts val="0"/>
              </a:spcAft>
              <a:buClr>
                <a:srgbClr val="FFFFFF"/>
              </a:buClr>
              <a:buSzPts val="1400"/>
              <a:buChar char="▪"/>
              <a:defRPr sz="1400">
                <a:solidFill>
                  <a:srgbClr val="FFFFFF"/>
                </a:solidFill>
              </a:defRPr>
            </a:lvl6pPr>
            <a:lvl7pPr marL="3200320" lvl="6" indent="-317492" rtl="0">
              <a:spcBef>
                <a:spcPts val="0"/>
              </a:spcBef>
              <a:spcAft>
                <a:spcPts val="0"/>
              </a:spcAft>
              <a:buClr>
                <a:srgbClr val="FFFFFF"/>
              </a:buClr>
              <a:buSzPts val="1400"/>
              <a:buChar char="▫"/>
              <a:defRPr sz="1400">
                <a:solidFill>
                  <a:srgbClr val="FFFFFF"/>
                </a:solidFill>
              </a:defRPr>
            </a:lvl7pPr>
            <a:lvl8pPr marL="3657509" lvl="7" indent="-317492" rtl="0">
              <a:spcBef>
                <a:spcPts val="0"/>
              </a:spcBef>
              <a:spcAft>
                <a:spcPts val="0"/>
              </a:spcAft>
              <a:buClr>
                <a:srgbClr val="FFFFFF"/>
              </a:buClr>
              <a:buSzPts val="1400"/>
              <a:buChar char="▪"/>
              <a:defRPr sz="1400">
                <a:solidFill>
                  <a:srgbClr val="FFFFFF"/>
                </a:solidFill>
              </a:defRPr>
            </a:lvl8pPr>
            <a:lvl9pPr marL="4114697" lvl="8" indent="-317492" rtl="0">
              <a:spcBef>
                <a:spcPts val="0"/>
              </a:spcBef>
              <a:spcAft>
                <a:spcPts val="0"/>
              </a:spcAft>
              <a:buClr>
                <a:srgbClr val="FFFFFF"/>
              </a:buClr>
              <a:buSzPts val="1400"/>
              <a:buChar char="▫"/>
              <a:defRPr sz="1400">
                <a:solidFill>
                  <a:srgbClr val="FFFFFF"/>
                </a:solidFill>
              </a:defRPr>
            </a:lvl9pPr>
          </a:lstStyle>
          <a:p>
            <a:endParaRPr/>
          </a:p>
        </p:txBody>
      </p:sp>
      <p:cxnSp>
        <p:nvCxnSpPr>
          <p:cNvPr id="64" name="Google Shape;64;p8"/>
          <p:cNvCxnSpPr/>
          <p:nvPr/>
        </p:nvCxnSpPr>
        <p:spPr>
          <a:xfrm>
            <a:off x="545293" y="1519975"/>
            <a:ext cx="452400" cy="0"/>
          </a:xfrm>
          <a:prstGeom prst="straightConnector1">
            <a:avLst/>
          </a:prstGeom>
          <a:ln w="19050">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2796030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hird - 2 columns left" userDrawn="1">
  <p:cSld name="1_Third - 2 columns left">
    <p:spTree>
      <p:nvGrpSpPr>
        <p:cNvPr id="1" name="Shape 56"/>
        <p:cNvGrpSpPr/>
        <p:nvPr/>
      </p:nvGrpSpPr>
      <p:grpSpPr>
        <a:xfrm>
          <a:off x="0" y="0"/>
          <a:ext cx="0" cy="0"/>
          <a:chOff x="0" y="0"/>
          <a:chExt cx="0" cy="0"/>
        </a:xfrm>
      </p:grpSpPr>
      <p:sp>
        <p:nvSpPr>
          <p:cNvPr id="58" name="Google Shape;58;p8"/>
          <p:cNvSpPr/>
          <p:nvPr/>
        </p:nvSpPr>
        <p:spPr>
          <a:xfrm flipH="1">
            <a:off x="0" y="0"/>
            <a:ext cx="9144000" cy="5143500"/>
          </a:xfrm>
          <a:prstGeom prst="rect">
            <a:avLst/>
          </a:prstGeom>
          <a:solidFill>
            <a:srgbClr val="F4F7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solidFill>
                <a:srgbClr val="F4F7FC"/>
              </a:solidFill>
            </a:endParaRPr>
          </a:p>
        </p:txBody>
      </p:sp>
      <p:sp>
        <p:nvSpPr>
          <p:cNvPr id="60" name="Google Shape;60;p8"/>
          <p:cNvSpPr txBox="1">
            <a:spLocks noGrp="1"/>
          </p:cNvSpPr>
          <p:nvPr>
            <p:ph type="title"/>
          </p:nvPr>
        </p:nvSpPr>
        <p:spPr>
          <a:xfrm>
            <a:off x="434706" y="796375"/>
            <a:ext cx="5218800" cy="669300"/>
          </a:xfrm>
          <a:prstGeom prst="rect">
            <a:avLst/>
          </a:prstGeom>
        </p:spPr>
        <p:txBody>
          <a:bodyPr spcFirstLastPara="1" wrap="square" lIns="91425" tIns="91425" rIns="91425" bIns="91425" anchor="b" anchorCtr="0"/>
          <a:lstStyle>
            <a:lvl1pPr lvl="0" rtl="0">
              <a:spcBef>
                <a:spcPts val="0"/>
              </a:spcBef>
              <a:spcAft>
                <a:spcPts val="0"/>
              </a:spcAft>
              <a:buSzPts val="1400"/>
              <a:buNone/>
              <a:defRPr sz="1600" b="1" i="0">
                <a:solidFill>
                  <a:schemeClr val="accent1"/>
                </a:solidFill>
                <a:latin typeface="+mj-l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1" name="Google Shape;61;p8"/>
          <p:cNvSpPr txBox="1">
            <a:spLocks noGrp="1"/>
          </p:cNvSpPr>
          <p:nvPr>
            <p:ph type="body" idx="1"/>
          </p:nvPr>
        </p:nvSpPr>
        <p:spPr>
          <a:xfrm>
            <a:off x="434331" y="1614875"/>
            <a:ext cx="2608007" cy="3158700"/>
          </a:xfrm>
          <a:prstGeom prst="rect">
            <a:avLst/>
          </a:prstGeom>
        </p:spPr>
        <p:txBody>
          <a:bodyPr spcFirstLastPara="1" wrap="square" lIns="91425" tIns="91425" rIns="91425" bIns="91425" anchor="t" anchorCtr="0"/>
          <a:lstStyle>
            <a:lvl1pPr marL="346067" lvl="0" indent="-206370" rtl="0">
              <a:spcBef>
                <a:spcPts val="600"/>
              </a:spcBef>
              <a:spcAft>
                <a:spcPts val="0"/>
              </a:spcAft>
              <a:buClr>
                <a:schemeClr val="accent2"/>
              </a:buClr>
              <a:buSzPts val="1400"/>
              <a:buFont typeface="Courier New" panose="02070309020205020404" pitchFamily="49" charset="0"/>
              <a:buChar char="o"/>
              <a:tabLst/>
              <a:defRPr sz="1400" b="0" i="0">
                <a:solidFill>
                  <a:schemeClr val="tx1"/>
                </a:solidFill>
                <a:latin typeface="Arial Regular"/>
              </a:defRPr>
            </a:lvl1pPr>
            <a:lvl2pPr marL="914378" lvl="1" indent="-317492" rtl="0">
              <a:spcBef>
                <a:spcPts val="0"/>
              </a:spcBef>
              <a:spcAft>
                <a:spcPts val="0"/>
              </a:spcAft>
              <a:buClr>
                <a:srgbClr val="FFFFFF"/>
              </a:buClr>
              <a:buSzPts val="1400"/>
              <a:buChar char="▪"/>
              <a:defRPr sz="1400">
                <a:solidFill>
                  <a:srgbClr val="FFFFFF"/>
                </a:solidFill>
              </a:defRPr>
            </a:lvl2pPr>
            <a:lvl3pPr marL="1371566" lvl="2" indent="-317492" rtl="0">
              <a:spcBef>
                <a:spcPts val="0"/>
              </a:spcBef>
              <a:spcAft>
                <a:spcPts val="0"/>
              </a:spcAft>
              <a:buClr>
                <a:srgbClr val="FFFFFF"/>
              </a:buClr>
              <a:buSzPts val="1400"/>
              <a:buChar char="▫"/>
              <a:defRPr sz="1400">
                <a:solidFill>
                  <a:srgbClr val="FFFFFF"/>
                </a:solidFill>
              </a:defRPr>
            </a:lvl3pPr>
            <a:lvl4pPr marL="1828754" lvl="3" indent="-317492" rtl="0">
              <a:spcBef>
                <a:spcPts val="0"/>
              </a:spcBef>
              <a:spcAft>
                <a:spcPts val="0"/>
              </a:spcAft>
              <a:buClr>
                <a:srgbClr val="FFFFFF"/>
              </a:buClr>
              <a:buSzPts val="1400"/>
              <a:buChar char="▪"/>
              <a:defRPr sz="1400">
                <a:solidFill>
                  <a:srgbClr val="FFFFFF"/>
                </a:solidFill>
              </a:defRPr>
            </a:lvl4pPr>
            <a:lvl5pPr marL="2285943" lvl="4" indent="-317492" rtl="0">
              <a:spcBef>
                <a:spcPts val="0"/>
              </a:spcBef>
              <a:spcAft>
                <a:spcPts val="0"/>
              </a:spcAft>
              <a:buClr>
                <a:srgbClr val="FFFFFF"/>
              </a:buClr>
              <a:buSzPts val="1400"/>
              <a:buChar char="▫"/>
              <a:defRPr sz="1400">
                <a:solidFill>
                  <a:srgbClr val="FFFFFF"/>
                </a:solidFill>
              </a:defRPr>
            </a:lvl5pPr>
            <a:lvl6pPr marL="2743132" lvl="5" indent="-317492" rtl="0">
              <a:spcBef>
                <a:spcPts val="0"/>
              </a:spcBef>
              <a:spcAft>
                <a:spcPts val="0"/>
              </a:spcAft>
              <a:buClr>
                <a:srgbClr val="FFFFFF"/>
              </a:buClr>
              <a:buSzPts val="1400"/>
              <a:buChar char="▪"/>
              <a:defRPr sz="1400">
                <a:solidFill>
                  <a:srgbClr val="FFFFFF"/>
                </a:solidFill>
              </a:defRPr>
            </a:lvl6pPr>
            <a:lvl7pPr marL="3200320" lvl="6" indent="-317492" rtl="0">
              <a:spcBef>
                <a:spcPts val="0"/>
              </a:spcBef>
              <a:spcAft>
                <a:spcPts val="0"/>
              </a:spcAft>
              <a:buClr>
                <a:srgbClr val="FFFFFF"/>
              </a:buClr>
              <a:buSzPts val="1400"/>
              <a:buChar char="▫"/>
              <a:defRPr sz="1400">
                <a:solidFill>
                  <a:srgbClr val="FFFFFF"/>
                </a:solidFill>
              </a:defRPr>
            </a:lvl7pPr>
            <a:lvl8pPr marL="3657509" lvl="7" indent="-317492" rtl="0">
              <a:spcBef>
                <a:spcPts val="0"/>
              </a:spcBef>
              <a:spcAft>
                <a:spcPts val="0"/>
              </a:spcAft>
              <a:buClr>
                <a:srgbClr val="FFFFFF"/>
              </a:buClr>
              <a:buSzPts val="1400"/>
              <a:buChar char="▪"/>
              <a:defRPr sz="1400">
                <a:solidFill>
                  <a:srgbClr val="FFFFFF"/>
                </a:solidFill>
              </a:defRPr>
            </a:lvl8pPr>
            <a:lvl9pPr marL="4114697" lvl="8" indent="-317492" rtl="0">
              <a:spcBef>
                <a:spcPts val="0"/>
              </a:spcBef>
              <a:spcAft>
                <a:spcPts val="0"/>
              </a:spcAft>
              <a:buClr>
                <a:srgbClr val="FFFFFF"/>
              </a:buClr>
              <a:buSzPts val="1400"/>
              <a:buChar char="▫"/>
              <a:defRPr sz="1400">
                <a:solidFill>
                  <a:srgbClr val="FFFFFF"/>
                </a:solidFill>
              </a:defRPr>
            </a:lvl9pPr>
          </a:lstStyle>
          <a:p>
            <a:endParaRPr/>
          </a:p>
        </p:txBody>
      </p:sp>
      <p:sp>
        <p:nvSpPr>
          <p:cNvPr id="62" name="Google Shape;62;p8"/>
          <p:cNvSpPr txBox="1">
            <a:spLocks noGrp="1"/>
          </p:cNvSpPr>
          <p:nvPr>
            <p:ph type="body" idx="2"/>
          </p:nvPr>
        </p:nvSpPr>
        <p:spPr>
          <a:xfrm>
            <a:off x="3225855" y="1614875"/>
            <a:ext cx="2608007" cy="3158700"/>
          </a:xfrm>
          <a:prstGeom prst="rect">
            <a:avLst/>
          </a:prstGeom>
        </p:spPr>
        <p:txBody>
          <a:bodyPr spcFirstLastPara="1" wrap="square" lIns="91425" tIns="91425" rIns="91425" bIns="91425" anchor="t" anchorCtr="0"/>
          <a:lstStyle>
            <a:lvl1pPr marL="346067" lvl="0" indent="-206370" rtl="0">
              <a:spcBef>
                <a:spcPts val="600"/>
              </a:spcBef>
              <a:spcAft>
                <a:spcPts val="0"/>
              </a:spcAft>
              <a:buClr>
                <a:schemeClr val="accent2"/>
              </a:buClr>
              <a:buSzPts val="1400"/>
              <a:buFont typeface="Courier New" panose="02070309020205020404" pitchFamily="49" charset="0"/>
              <a:buChar char="o"/>
              <a:tabLst/>
              <a:defRPr sz="1400" b="0" i="0">
                <a:solidFill>
                  <a:schemeClr val="tx1"/>
                </a:solidFill>
                <a:latin typeface="Arial Regular"/>
              </a:defRPr>
            </a:lvl1pPr>
            <a:lvl2pPr marL="914378" lvl="1" indent="-317492" rtl="0">
              <a:spcBef>
                <a:spcPts val="0"/>
              </a:spcBef>
              <a:spcAft>
                <a:spcPts val="0"/>
              </a:spcAft>
              <a:buClr>
                <a:srgbClr val="FFFFFF"/>
              </a:buClr>
              <a:buSzPts val="1400"/>
              <a:buChar char="▪"/>
              <a:defRPr sz="1400">
                <a:solidFill>
                  <a:srgbClr val="FFFFFF"/>
                </a:solidFill>
              </a:defRPr>
            </a:lvl2pPr>
            <a:lvl3pPr marL="1371566" lvl="2" indent="-317492" rtl="0">
              <a:spcBef>
                <a:spcPts val="0"/>
              </a:spcBef>
              <a:spcAft>
                <a:spcPts val="0"/>
              </a:spcAft>
              <a:buClr>
                <a:srgbClr val="FFFFFF"/>
              </a:buClr>
              <a:buSzPts val="1400"/>
              <a:buChar char="▫"/>
              <a:defRPr sz="1400">
                <a:solidFill>
                  <a:srgbClr val="FFFFFF"/>
                </a:solidFill>
              </a:defRPr>
            </a:lvl3pPr>
            <a:lvl4pPr marL="1828754" lvl="3" indent="-317492" rtl="0">
              <a:spcBef>
                <a:spcPts val="0"/>
              </a:spcBef>
              <a:spcAft>
                <a:spcPts val="0"/>
              </a:spcAft>
              <a:buClr>
                <a:srgbClr val="FFFFFF"/>
              </a:buClr>
              <a:buSzPts val="1400"/>
              <a:buChar char="▪"/>
              <a:defRPr sz="1400">
                <a:solidFill>
                  <a:srgbClr val="FFFFFF"/>
                </a:solidFill>
              </a:defRPr>
            </a:lvl4pPr>
            <a:lvl5pPr marL="2285943" lvl="4" indent="-317492" rtl="0">
              <a:spcBef>
                <a:spcPts val="0"/>
              </a:spcBef>
              <a:spcAft>
                <a:spcPts val="0"/>
              </a:spcAft>
              <a:buClr>
                <a:srgbClr val="FFFFFF"/>
              </a:buClr>
              <a:buSzPts val="1400"/>
              <a:buChar char="▫"/>
              <a:defRPr sz="1400">
                <a:solidFill>
                  <a:srgbClr val="FFFFFF"/>
                </a:solidFill>
              </a:defRPr>
            </a:lvl5pPr>
            <a:lvl6pPr marL="2743132" lvl="5" indent="-317492" rtl="0">
              <a:spcBef>
                <a:spcPts val="0"/>
              </a:spcBef>
              <a:spcAft>
                <a:spcPts val="0"/>
              </a:spcAft>
              <a:buClr>
                <a:srgbClr val="FFFFFF"/>
              </a:buClr>
              <a:buSzPts val="1400"/>
              <a:buChar char="▪"/>
              <a:defRPr sz="1400">
                <a:solidFill>
                  <a:srgbClr val="FFFFFF"/>
                </a:solidFill>
              </a:defRPr>
            </a:lvl6pPr>
            <a:lvl7pPr marL="3200320" lvl="6" indent="-317492" rtl="0">
              <a:spcBef>
                <a:spcPts val="0"/>
              </a:spcBef>
              <a:spcAft>
                <a:spcPts val="0"/>
              </a:spcAft>
              <a:buClr>
                <a:srgbClr val="FFFFFF"/>
              </a:buClr>
              <a:buSzPts val="1400"/>
              <a:buChar char="▫"/>
              <a:defRPr sz="1400">
                <a:solidFill>
                  <a:srgbClr val="FFFFFF"/>
                </a:solidFill>
              </a:defRPr>
            </a:lvl7pPr>
            <a:lvl8pPr marL="3657509" lvl="7" indent="-317492" rtl="0">
              <a:spcBef>
                <a:spcPts val="0"/>
              </a:spcBef>
              <a:spcAft>
                <a:spcPts val="0"/>
              </a:spcAft>
              <a:buClr>
                <a:srgbClr val="FFFFFF"/>
              </a:buClr>
              <a:buSzPts val="1400"/>
              <a:buChar char="▪"/>
              <a:defRPr sz="1400">
                <a:solidFill>
                  <a:srgbClr val="FFFFFF"/>
                </a:solidFill>
              </a:defRPr>
            </a:lvl8pPr>
            <a:lvl9pPr marL="4114697" lvl="8" indent="-317492" rtl="0">
              <a:spcBef>
                <a:spcPts val="0"/>
              </a:spcBef>
              <a:spcAft>
                <a:spcPts val="0"/>
              </a:spcAft>
              <a:buClr>
                <a:srgbClr val="FFFFFF"/>
              </a:buClr>
              <a:buSzPts val="1400"/>
              <a:buChar char="▫"/>
              <a:defRPr sz="1400">
                <a:solidFill>
                  <a:srgbClr val="FFFFFF"/>
                </a:solidFill>
              </a:defRPr>
            </a:lvl9pPr>
          </a:lstStyle>
          <a:p>
            <a:endParaRPr/>
          </a:p>
        </p:txBody>
      </p:sp>
      <p:cxnSp>
        <p:nvCxnSpPr>
          <p:cNvPr id="64" name="Google Shape;64;p8"/>
          <p:cNvCxnSpPr/>
          <p:nvPr/>
        </p:nvCxnSpPr>
        <p:spPr>
          <a:xfrm>
            <a:off x="545293" y="1519975"/>
            <a:ext cx="452400" cy="0"/>
          </a:xfrm>
          <a:prstGeom prst="straightConnector1">
            <a:avLst/>
          </a:prstGeom>
          <a:ln w="1905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10" name="Google Shape;62;p8">
            <a:extLst>
              <a:ext uri="{FF2B5EF4-FFF2-40B4-BE49-F238E27FC236}">
                <a16:creationId xmlns:a16="http://schemas.microsoft.com/office/drawing/2014/main" id="{A14756B4-68A7-D54A-8991-5950E35D6625}"/>
              </a:ext>
            </a:extLst>
          </p:cNvPr>
          <p:cNvSpPr txBox="1">
            <a:spLocks noGrp="1"/>
          </p:cNvSpPr>
          <p:nvPr>
            <p:ph type="body" idx="10"/>
          </p:nvPr>
        </p:nvSpPr>
        <p:spPr>
          <a:xfrm>
            <a:off x="6017377" y="1614875"/>
            <a:ext cx="2608008" cy="3158700"/>
          </a:xfrm>
          <a:prstGeom prst="rect">
            <a:avLst/>
          </a:prstGeom>
        </p:spPr>
        <p:txBody>
          <a:bodyPr spcFirstLastPara="1" wrap="square" lIns="91425" tIns="91425" rIns="91425" bIns="91425" anchor="t" anchorCtr="0"/>
          <a:lstStyle>
            <a:lvl1pPr marL="346067" lvl="0" indent="-206370" rtl="0">
              <a:spcBef>
                <a:spcPts val="600"/>
              </a:spcBef>
              <a:spcAft>
                <a:spcPts val="0"/>
              </a:spcAft>
              <a:buClr>
                <a:schemeClr val="accent2"/>
              </a:buClr>
              <a:buSzPts val="1400"/>
              <a:buFont typeface="Courier New" panose="02070309020205020404" pitchFamily="49" charset="0"/>
              <a:buChar char="o"/>
              <a:tabLst/>
              <a:defRPr sz="1400" b="0" i="0">
                <a:solidFill>
                  <a:schemeClr val="tx1"/>
                </a:solidFill>
                <a:latin typeface="Arial Regular"/>
              </a:defRPr>
            </a:lvl1pPr>
            <a:lvl2pPr marL="914378" lvl="1" indent="-317492" rtl="0">
              <a:spcBef>
                <a:spcPts val="0"/>
              </a:spcBef>
              <a:spcAft>
                <a:spcPts val="0"/>
              </a:spcAft>
              <a:buClr>
                <a:srgbClr val="FFFFFF"/>
              </a:buClr>
              <a:buSzPts val="1400"/>
              <a:buChar char="▪"/>
              <a:defRPr sz="1400">
                <a:solidFill>
                  <a:srgbClr val="FFFFFF"/>
                </a:solidFill>
              </a:defRPr>
            </a:lvl2pPr>
            <a:lvl3pPr marL="1371566" lvl="2" indent="-317492" rtl="0">
              <a:spcBef>
                <a:spcPts val="0"/>
              </a:spcBef>
              <a:spcAft>
                <a:spcPts val="0"/>
              </a:spcAft>
              <a:buClr>
                <a:srgbClr val="FFFFFF"/>
              </a:buClr>
              <a:buSzPts val="1400"/>
              <a:buChar char="▫"/>
              <a:defRPr sz="1400">
                <a:solidFill>
                  <a:srgbClr val="FFFFFF"/>
                </a:solidFill>
              </a:defRPr>
            </a:lvl3pPr>
            <a:lvl4pPr marL="1828754" lvl="3" indent="-317492" rtl="0">
              <a:spcBef>
                <a:spcPts val="0"/>
              </a:spcBef>
              <a:spcAft>
                <a:spcPts val="0"/>
              </a:spcAft>
              <a:buClr>
                <a:srgbClr val="FFFFFF"/>
              </a:buClr>
              <a:buSzPts val="1400"/>
              <a:buChar char="▪"/>
              <a:defRPr sz="1400">
                <a:solidFill>
                  <a:srgbClr val="FFFFFF"/>
                </a:solidFill>
              </a:defRPr>
            </a:lvl4pPr>
            <a:lvl5pPr marL="2285943" lvl="4" indent="-317492" rtl="0">
              <a:spcBef>
                <a:spcPts val="0"/>
              </a:spcBef>
              <a:spcAft>
                <a:spcPts val="0"/>
              </a:spcAft>
              <a:buClr>
                <a:srgbClr val="FFFFFF"/>
              </a:buClr>
              <a:buSzPts val="1400"/>
              <a:buChar char="▫"/>
              <a:defRPr sz="1400">
                <a:solidFill>
                  <a:srgbClr val="FFFFFF"/>
                </a:solidFill>
              </a:defRPr>
            </a:lvl5pPr>
            <a:lvl6pPr marL="2743132" lvl="5" indent="-317492" rtl="0">
              <a:spcBef>
                <a:spcPts val="0"/>
              </a:spcBef>
              <a:spcAft>
                <a:spcPts val="0"/>
              </a:spcAft>
              <a:buClr>
                <a:srgbClr val="FFFFFF"/>
              </a:buClr>
              <a:buSzPts val="1400"/>
              <a:buChar char="▪"/>
              <a:defRPr sz="1400">
                <a:solidFill>
                  <a:srgbClr val="FFFFFF"/>
                </a:solidFill>
              </a:defRPr>
            </a:lvl6pPr>
            <a:lvl7pPr marL="3200320" lvl="6" indent="-317492" rtl="0">
              <a:spcBef>
                <a:spcPts val="0"/>
              </a:spcBef>
              <a:spcAft>
                <a:spcPts val="0"/>
              </a:spcAft>
              <a:buClr>
                <a:srgbClr val="FFFFFF"/>
              </a:buClr>
              <a:buSzPts val="1400"/>
              <a:buChar char="▫"/>
              <a:defRPr sz="1400">
                <a:solidFill>
                  <a:srgbClr val="FFFFFF"/>
                </a:solidFill>
              </a:defRPr>
            </a:lvl7pPr>
            <a:lvl8pPr marL="3657509" lvl="7" indent="-317492" rtl="0">
              <a:spcBef>
                <a:spcPts val="0"/>
              </a:spcBef>
              <a:spcAft>
                <a:spcPts val="0"/>
              </a:spcAft>
              <a:buClr>
                <a:srgbClr val="FFFFFF"/>
              </a:buClr>
              <a:buSzPts val="1400"/>
              <a:buChar char="▪"/>
              <a:defRPr sz="1400">
                <a:solidFill>
                  <a:srgbClr val="FFFFFF"/>
                </a:solidFill>
              </a:defRPr>
            </a:lvl8pPr>
            <a:lvl9pPr marL="4114697" lvl="8" indent="-317492" rtl="0">
              <a:spcBef>
                <a:spcPts val="0"/>
              </a:spcBef>
              <a:spcAft>
                <a:spcPts val="0"/>
              </a:spcAft>
              <a:buClr>
                <a:srgbClr val="FFFFFF"/>
              </a:buClr>
              <a:buSzPts val="1400"/>
              <a:buChar char="▫"/>
              <a:defRPr sz="1400">
                <a:solidFill>
                  <a:srgbClr val="FFFFFF"/>
                </a:solidFill>
              </a:defRPr>
            </a:lvl9pPr>
          </a:lstStyle>
          <a:p>
            <a:endParaRPr/>
          </a:p>
        </p:txBody>
      </p:sp>
    </p:spTree>
    <p:extLst>
      <p:ext uri="{BB962C8B-B14F-4D97-AF65-F5344CB8AC3E}">
        <p14:creationId xmlns:p14="http://schemas.microsoft.com/office/powerpoint/2010/main" val="35561991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dark)" type="blank">
  <p:cSld name="Blank (dark)">
    <p:spTree>
      <p:nvGrpSpPr>
        <p:cNvPr id="1" name="Shape 85"/>
        <p:cNvGrpSpPr/>
        <p:nvPr/>
      </p:nvGrpSpPr>
      <p:grpSpPr>
        <a:xfrm>
          <a:off x="0" y="0"/>
          <a:ext cx="0" cy="0"/>
          <a:chOff x="0" y="0"/>
          <a:chExt cx="0" cy="0"/>
        </a:xfrm>
      </p:grpSpPr>
      <p:sp>
        <p:nvSpPr>
          <p:cNvPr id="86" name="Google Shape;86;p12"/>
          <p:cNvSpPr/>
          <p:nvPr/>
        </p:nvSpPr>
        <p:spPr>
          <a:xfrm>
            <a:off x="0" y="0"/>
            <a:ext cx="9144000" cy="5149500"/>
          </a:xfrm>
          <a:prstGeom prst="rect">
            <a:avLst/>
          </a:prstGeom>
          <a:solidFill>
            <a:schemeClr val="accent1">
              <a:alpha val="861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87" name="Google Shape;87;p12"/>
          <p:cNvSpPr/>
          <p:nvPr/>
        </p:nvSpPr>
        <p:spPr>
          <a:xfrm>
            <a:off x="0" y="-5925"/>
            <a:ext cx="9144000" cy="5149500"/>
          </a:xfrm>
          <a:prstGeom prst="frame">
            <a:avLst>
              <a:gd name="adj1" fmla="val 5041"/>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Tree>
    <p:extLst>
      <p:ext uri="{BB962C8B-B14F-4D97-AF65-F5344CB8AC3E}">
        <p14:creationId xmlns:p14="http://schemas.microsoft.com/office/powerpoint/2010/main" val="21186519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bright)" preserve="1">
  <p:cSld name="Blank (bright)">
    <p:spTree>
      <p:nvGrpSpPr>
        <p:cNvPr id="1" name="Shape 90"/>
        <p:cNvGrpSpPr/>
        <p:nvPr/>
      </p:nvGrpSpPr>
      <p:grpSpPr>
        <a:xfrm>
          <a:off x="0" y="0"/>
          <a:ext cx="0" cy="0"/>
          <a:chOff x="0" y="0"/>
          <a:chExt cx="0" cy="0"/>
        </a:xfrm>
      </p:grpSpPr>
      <p:sp>
        <p:nvSpPr>
          <p:cNvPr id="91" name="Google Shape;91;p13"/>
          <p:cNvSpPr/>
          <p:nvPr/>
        </p:nvSpPr>
        <p:spPr>
          <a:xfrm>
            <a:off x="100" y="-5800"/>
            <a:ext cx="9144000" cy="5149500"/>
          </a:xfrm>
          <a:prstGeom prst="rect">
            <a:avLst/>
          </a:prstGeom>
          <a:solidFill>
            <a:schemeClr val="accent6">
              <a:alpha val="858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92" name="Google Shape;92;p13"/>
          <p:cNvSpPr/>
          <p:nvPr/>
        </p:nvSpPr>
        <p:spPr>
          <a:xfrm>
            <a:off x="0" y="-5925"/>
            <a:ext cx="9144000" cy="5149500"/>
          </a:xfrm>
          <a:prstGeom prst="frame">
            <a:avLst>
              <a:gd name="adj1" fmla="val 5041"/>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Tree>
    <p:extLst>
      <p:ext uri="{BB962C8B-B14F-4D97-AF65-F5344CB8AC3E}">
        <p14:creationId xmlns:p14="http://schemas.microsoft.com/office/powerpoint/2010/main" val="7679082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lank (dark)" type="blank" preserve="1">
  <p:cSld name="1_Blank (dark)">
    <p:spTree>
      <p:nvGrpSpPr>
        <p:cNvPr id="1" name="Shape 85"/>
        <p:cNvGrpSpPr/>
        <p:nvPr/>
      </p:nvGrpSpPr>
      <p:grpSpPr>
        <a:xfrm>
          <a:off x="0" y="0"/>
          <a:ext cx="0" cy="0"/>
          <a:chOff x="0" y="0"/>
          <a:chExt cx="0" cy="0"/>
        </a:xfrm>
      </p:grpSpPr>
      <p:sp>
        <p:nvSpPr>
          <p:cNvPr id="87" name="Google Shape;87;p12"/>
          <p:cNvSpPr/>
          <p:nvPr/>
        </p:nvSpPr>
        <p:spPr>
          <a:xfrm>
            <a:off x="0" y="-5925"/>
            <a:ext cx="9144000" cy="5149500"/>
          </a:xfrm>
          <a:prstGeom prst="frame">
            <a:avLst>
              <a:gd name="adj1" fmla="val 5041"/>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Tree>
    <p:extLst>
      <p:ext uri="{BB962C8B-B14F-4D97-AF65-F5344CB8AC3E}">
        <p14:creationId xmlns:p14="http://schemas.microsoft.com/office/powerpoint/2010/main" val="41880849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white)" type="titleOnly" preserve="1">
  <p:cSld name="Title only (white)">
    <p:spTree>
      <p:nvGrpSpPr>
        <p:cNvPr id="1" name="Shape 65"/>
        <p:cNvGrpSpPr/>
        <p:nvPr/>
      </p:nvGrpSpPr>
      <p:grpSpPr>
        <a:xfrm>
          <a:off x="0" y="0"/>
          <a:ext cx="0" cy="0"/>
          <a:chOff x="0" y="0"/>
          <a:chExt cx="0" cy="0"/>
        </a:xfrm>
      </p:grpSpPr>
      <p:sp>
        <p:nvSpPr>
          <p:cNvPr id="66" name="Google Shape;66;p9"/>
          <p:cNvSpPr/>
          <p:nvPr/>
        </p:nvSpPr>
        <p:spPr>
          <a:xfrm>
            <a:off x="0" y="0"/>
            <a:ext cx="3044100" cy="5143500"/>
          </a:xfrm>
          <a:prstGeom prst="rect">
            <a:avLst/>
          </a:prstGeom>
          <a:solidFill>
            <a:schemeClr val="accent6">
              <a:alpha val="858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67" name="Google Shape;67;p9"/>
          <p:cNvSpPr/>
          <p:nvPr/>
        </p:nvSpPr>
        <p:spPr>
          <a:xfrm>
            <a:off x="3043975" y="0"/>
            <a:ext cx="60999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cxnSp>
        <p:nvCxnSpPr>
          <p:cNvPr id="68" name="Google Shape;68;p9"/>
          <p:cNvCxnSpPr/>
          <p:nvPr/>
        </p:nvCxnSpPr>
        <p:spPr>
          <a:xfrm>
            <a:off x="534892" y="1796050"/>
            <a:ext cx="452400" cy="0"/>
          </a:xfrm>
          <a:prstGeom prst="straightConnector1">
            <a:avLst/>
          </a:prstGeom>
          <a:ln w="1905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70" name="Google Shape;70;p9"/>
          <p:cNvSpPr txBox="1">
            <a:spLocks noGrp="1"/>
          </p:cNvSpPr>
          <p:nvPr>
            <p:ph type="title"/>
          </p:nvPr>
        </p:nvSpPr>
        <p:spPr>
          <a:xfrm>
            <a:off x="442405" y="1045150"/>
            <a:ext cx="2147400" cy="674700"/>
          </a:xfrm>
          <a:prstGeom prst="rect">
            <a:avLst/>
          </a:prstGeom>
        </p:spPr>
        <p:txBody>
          <a:bodyPr spcFirstLastPara="1" wrap="square" lIns="91425" tIns="91425" rIns="91425" bIns="91425" anchor="b" anchorCtr="0"/>
          <a:lstStyle>
            <a:lvl1pPr lvl="0">
              <a:spcBef>
                <a:spcPts val="0"/>
              </a:spcBef>
              <a:spcAft>
                <a:spcPts val="0"/>
              </a:spcAft>
              <a:buSzPts val="1400"/>
              <a:buNone/>
              <a:defRPr sz="1600" b="1" i="0">
                <a:solidFill>
                  <a:schemeClr val="bg1"/>
                </a:solidFill>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3711796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1" preserve="1">
  <p:cSld name="Title only 1">
    <p:spTree>
      <p:nvGrpSpPr>
        <p:cNvPr id="1" name="Shape 72"/>
        <p:cNvGrpSpPr/>
        <p:nvPr/>
      </p:nvGrpSpPr>
      <p:grpSpPr>
        <a:xfrm>
          <a:off x="0" y="0"/>
          <a:ext cx="0" cy="0"/>
          <a:chOff x="0" y="0"/>
          <a:chExt cx="0" cy="0"/>
        </a:xfrm>
      </p:grpSpPr>
      <p:sp>
        <p:nvSpPr>
          <p:cNvPr id="73" name="Google Shape;73;p10"/>
          <p:cNvSpPr/>
          <p:nvPr/>
        </p:nvSpPr>
        <p:spPr>
          <a:xfrm>
            <a:off x="0" y="0"/>
            <a:ext cx="30441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74" name="Google Shape;74;p10"/>
          <p:cNvSpPr/>
          <p:nvPr/>
        </p:nvSpPr>
        <p:spPr>
          <a:xfrm>
            <a:off x="3043975" y="0"/>
            <a:ext cx="6099900" cy="5143500"/>
          </a:xfrm>
          <a:prstGeom prst="rect">
            <a:avLst/>
          </a:prstGeom>
          <a:solidFill>
            <a:schemeClr val="accent1">
              <a:alpha val="861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cxnSp>
        <p:nvCxnSpPr>
          <p:cNvPr id="75" name="Google Shape;75;p10"/>
          <p:cNvCxnSpPr/>
          <p:nvPr/>
        </p:nvCxnSpPr>
        <p:spPr>
          <a:xfrm>
            <a:off x="534892" y="1796050"/>
            <a:ext cx="452400" cy="0"/>
          </a:xfrm>
          <a:prstGeom prst="straightConnector1">
            <a:avLst/>
          </a:prstGeom>
          <a:ln w="1905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77" name="Google Shape;77;p10"/>
          <p:cNvSpPr txBox="1">
            <a:spLocks noGrp="1"/>
          </p:cNvSpPr>
          <p:nvPr>
            <p:ph type="title"/>
          </p:nvPr>
        </p:nvSpPr>
        <p:spPr>
          <a:xfrm>
            <a:off x="442405" y="1045150"/>
            <a:ext cx="2147400" cy="674700"/>
          </a:xfrm>
          <a:prstGeom prst="rect">
            <a:avLst/>
          </a:prstGeom>
        </p:spPr>
        <p:txBody>
          <a:bodyPr spcFirstLastPara="1" wrap="square" lIns="91425" tIns="91425" rIns="91425" bIns="91425" anchor="b" anchorCtr="0"/>
          <a:lstStyle>
            <a:lvl1pPr lvl="0" rtl="0">
              <a:spcBef>
                <a:spcPts val="0"/>
              </a:spcBef>
              <a:spcAft>
                <a:spcPts val="0"/>
              </a:spcAft>
              <a:buSzPts val="1400"/>
              <a:buNone/>
              <a:defRPr sz="1600" b="1" i="0">
                <a:solidFill>
                  <a:schemeClr val="accent1"/>
                </a:solidFill>
                <a:latin typeface="+mj-l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3275432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userDrawn="1">
  <p:cSld name="Title">
    <p:spTree>
      <p:nvGrpSpPr>
        <p:cNvPr id="1" name="Shape 9"/>
        <p:cNvGrpSpPr/>
        <p:nvPr/>
      </p:nvGrpSpPr>
      <p:grpSpPr>
        <a:xfrm>
          <a:off x="0" y="0"/>
          <a:ext cx="0" cy="0"/>
          <a:chOff x="0" y="0"/>
          <a:chExt cx="0" cy="0"/>
        </a:xfrm>
      </p:grpSpPr>
      <p:sp>
        <p:nvSpPr>
          <p:cNvPr id="10" name="Google Shape;10;p2"/>
          <p:cNvSpPr/>
          <p:nvPr/>
        </p:nvSpPr>
        <p:spPr>
          <a:xfrm>
            <a:off x="0" y="3844658"/>
            <a:ext cx="9144000" cy="1298841"/>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p2">
            <a:extLst>
              <a:ext uri="{FF2B5EF4-FFF2-40B4-BE49-F238E27FC236}">
                <a16:creationId xmlns:a16="http://schemas.microsoft.com/office/drawing/2014/main" id="{7E683A88-C0DD-5F4D-824D-B4AC1F04727F}"/>
              </a:ext>
            </a:extLst>
          </p:cNvPr>
          <p:cNvSpPr/>
          <p:nvPr userDrawn="1"/>
        </p:nvSpPr>
        <p:spPr>
          <a:xfrm>
            <a:off x="0" y="74187"/>
            <a:ext cx="9144000" cy="1812485"/>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0;p9">
            <a:extLst>
              <a:ext uri="{FF2B5EF4-FFF2-40B4-BE49-F238E27FC236}">
                <a16:creationId xmlns:a16="http://schemas.microsoft.com/office/drawing/2014/main" id="{6A259EF2-ECB8-614C-B50A-0E98568A459D}"/>
              </a:ext>
            </a:extLst>
          </p:cNvPr>
          <p:cNvSpPr txBox="1">
            <a:spLocks noGrp="1"/>
          </p:cNvSpPr>
          <p:nvPr>
            <p:ph type="title"/>
          </p:nvPr>
        </p:nvSpPr>
        <p:spPr>
          <a:xfrm>
            <a:off x="442404" y="317304"/>
            <a:ext cx="4762641" cy="674700"/>
          </a:xfrm>
          <a:prstGeom prst="rect">
            <a:avLst/>
          </a:prstGeom>
        </p:spPr>
        <p:txBody>
          <a:bodyPr spcFirstLastPara="1" wrap="square" lIns="91425" tIns="91425" rIns="91425" bIns="91425" anchor="b" anchorCtr="0"/>
          <a:lstStyle>
            <a:lvl1pPr lvl="0">
              <a:spcBef>
                <a:spcPts val="0"/>
              </a:spcBef>
              <a:spcAft>
                <a:spcPts val="0"/>
              </a:spcAft>
              <a:buSzPts val="1400"/>
              <a:buNone/>
              <a:defRPr sz="2400" b="1" i="0">
                <a:solidFill>
                  <a:schemeClr val="accent1"/>
                </a:solidFill>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6" name="Google Shape;10;p2">
            <a:extLst>
              <a:ext uri="{FF2B5EF4-FFF2-40B4-BE49-F238E27FC236}">
                <a16:creationId xmlns:a16="http://schemas.microsoft.com/office/drawing/2014/main" id="{6DD110F2-E350-2B45-A9BB-81D28D90FB8F}"/>
              </a:ext>
            </a:extLst>
          </p:cNvPr>
          <p:cNvSpPr/>
          <p:nvPr userDrawn="1"/>
        </p:nvSpPr>
        <p:spPr>
          <a:xfrm>
            <a:off x="0" y="0"/>
            <a:ext cx="9144000" cy="87923"/>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0;p3">
            <a:extLst>
              <a:ext uri="{FF2B5EF4-FFF2-40B4-BE49-F238E27FC236}">
                <a16:creationId xmlns:a16="http://schemas.microsoft.com/office/drawing/2014/main" id="{A7E56797-4C6B-DD4A-8F94-0FF79A3C9C4B}"/>
              </a:ext>
            </a:extLst>
          </p:cNvPr>
          <p:cNvSpPr txBox="1">
            <a:spLocks noGrp="1"/>
          </p:cNvSpPr>
          <p:nvPr>
            <p:ph type="subTitle" idx="1"/>
          </p:nvPr>
        </p:nvSpPr>
        <p:spPr>
          <a:xfrm>
            <a:off x="442404" y="1220393"/>
            <a:ext cx="3675000" cy="320078"/>
          </a:xfrm>
          <a:prstGeom prst="rect">
            <a:avLst/>
          </a:prstGeom>
        </p:spPr>
        <p:txBody>
          <a:bodyPr spcFirstLastPara="1" wrap="square" lIns="91425" tIns="91425" rIns="91425" bIns="91425" anchor="t" anchorCtr="0"/>
          <a:lstStyle>
            <a:lvl1pPr lvl="0" algn="l" rtl="0">
              <a:spcBef>
                <a:spcPts val="0"/>
              </a:spcBef>
              <a:spcAft>
                <a:spcPts val="0"/>
              </a:spcAft>
              <a:buClr>
                <a:srgbClr val="FFA800"/>
              </a:buClr>
              <a:buSzPts val="1400"/>
              <a:buNone/>
              <a:defRPr sz="1400" b="0" i="0">
                <a:solidFill>
                  <a:schemeClr val="accent6"/>
                </a:solidFill>
                <a:latin typeface="Arial Regular"/>
              </a:defRPr>
            </a:lvl1pPr>
            <a:lvl2pPr lvl="1" rtl="0">
              <a:spcBef>
                <a:spcPts val="0"/>
              </a:spcBef>
              <a:spcAft>
                <a:spcPts val="0"/>
              </a:spcAft>
              <a:buClr>
                <a:srgbClr val="FFA800"/>
              </a:buClr>
              <a:buSzPts val="1400"/>
              <a:buNone/>
              <a:defRPr sz="1400">
                <a:solidFill>
                  <a:schemeClr val="accent6"/>
                </a:solidFill>
              </a:defRPr>
            </a:lvl2pPr>
            <a:lvl3pPr lvl="2" rtl="0">
              <a:spcBef>
                <a:spcPts val="0"/>
              </a:spcBef>
              <a:spcAft>
                <a:spcPts val="0"/>
              </a:spcAft>
              <a:buClr>
                <a:srgbClr val="FFA800"/>
              </a:buClr>
              <a:buSzPts val="1400"/>
              <a:buNone/>
              <a:defRPr sz="1400">
                <a:solidFill>
                  <a:srgbClr val="FFA800"/>
                </a:solidFill>
              </a:defRPr>
            </a:lvl3pPr>
            <a:lvl4pPr lvl="3" rtl="0">
              <a:spcBef>
                <a:spcPts val="0"/>
              </a:spcBef>
              <a:spcAft>
                <a:spcPts val="0"/>
              </a:spcAft>
              <a:buClr>
                <a:srgbClr val="FFA800"/>
              </a:buClr>
              <a:buSzPts val="1400"/>
              <a:buNone/>
              <a:defRPr sz="1400">
                <a:solidFill>
                  <a:srgbClr val="FFA800"/>
                </a:solidFill>
              </a:defRPr>
            </a:lvl4pPr>
            <a:lvl5pPr lvl="4" rtl="0">
              <a:spcBef>
                <a:spcPts val="0"/>
              </a:spcBef>
              <a:spcAft>
                <a:spcPts val="0"/>
              </a:spcAft>
              <a:buClr>
                <a:srgbClr val="FFA800"/>
              </a:buClr>
              <a:buSzPts val="1400"/>
              <a:buNone/>
              <a:defRPr sz="1400">
                <a:solidFill>
                  <a:srgbClr val="FFA800"/>
                </a:solidFill>
              </a:defRPr>
            </a:lvl5pPr>
            <a:lvl6pPr lvl="5" rtl="0">
              <a:spcBef>
                <a:spcPts val="0"/>
              </a:spcBef>
              <a:spcAft>
                <a:spcPts val="0"/>
              </a:spcAft>
              <a:buClr>
                <a:srgbClr val="FFA800"/>
              </a:buClr>
              <a:buSzPts val="1400"/>
              <a:buNone/>
              <a:defRPr sz="1400">
                <a:solidFill>
                  <a:srgbClr val="FFA800"/>
                </a:solidFill>
              </a:defRPr>
            </a:lvl6pPr>
            <a:lvl7pPr lvl="6" rtl="0">
              <a:spcBef>
                <a:spcPts val="0"/>
              </a:spcBef>
              <a:spcAft>
                <a:spcPts val="0"/>
              </a:spcAft>
              <a:buClr>
                <a:srgbClr val="FFA800"/>
              </a:buClr>
              <a:buSzPts val="1400"/>
              <a:buNone/>
              <a:defRPr sz="1400">
                <a:solidFill>
                  <a:srgbClr val="FFA800"/>
                </a:solidFill>
              </a:defRPr>
            </a:lvl7pPr>
            <a:lvl8pPr lvl="7" rtl="0">
              <a:spcBef>
                <a:spcPts val="0"/>
              </a:spcBef>
              <a:spcAft>
                <a:spcPts val="0"/>
              </a:spcAft>
              <a:buClr>
                <a:srgbClr val="FFA800"/>
              </a:buClr>
              <a:buSzPts val="1400"/>
              <a:buNone/>
              <a:defRPr sz="1400">
                <a:solidFill>
                  <a:srgbClr val="FFA800"/>
                </a:solidFill>
              </a:defRPr>
            </a:lvl8pPr>
            <a:lvl9pPr lvl="8" rtl="0">
              <a:spcBef>
                <a:spcPts val="0"/>
              </a:spcBef>
              <a:spcAft>
                <a:spcPts val="0"/>
              </a:spcAft>
              <a:buClr>
                <a:srgbClr val="FFA800"/>
              </a:buClr>
              <a:buSzPts val="1400"/>
              <a:buNone/>
              <a:defRPr sz="1400">
                <a:solidFill>
                  <a:srgbClr val="FFA800"/>
                </a:solidFill>
              </a:defRPr>
            </a:lvl9pPr>
          </a:lstStyle>
          <a:p>
            <a:pPr lvl="1"/>
            <a:r>
              <a:rPr lang="en-US"/>
              <a:t>Click to edit Master subtitle style</a:t>
            </a:r>
            <a:endParaRPr/>
          </a:p>
        </p:txBody>
      </p:sp>
      <p:sp>
        <p:nvSpPr>
          <p:cNvPr id="7" name="Google Shape;11;p2">
            <a:extLst>
              <a:ext uri="{FF2B5EF4-FFF2-40B4-BE49-F238E27FC236}">
                <a16:creationId xmlns:a16="http://schemas.microsoft.com/office/drawing/2014/main" id="{F2739F24-6073-3747-94EF-EE1D07B6011D}"/>
              </a:ext>
            </a:extLst>
          </p:cNvPr>
          <p:cNvSpPr/>
          <p:nvPr userDrawn="1"/>
        </p:nvSpPr>
        <p:spPr>
          <a:xfrm>
            <a:off x="0" y="1886672"/>
            <a:ext cx="9144000" cy="1957986"/>
          </a:xfrm>
          <a:prstGeom prst="rect">
            <a:avLst/>
          </a:prstGeom>
          <a:solidFill>
            <a:schemeClr val="accent6">
              <a:alpha val="858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24526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ubtitle" preserve="1">
  <p:cSld name="Subtitle">
    <p:spTree>
      <p:nvGrpSpPr>
        <p:cNvPr id="1" name="Shape 15"/>
        <p:cNvGrpSpPr/>
        <p:nvPr/>
      </p:nvGrpSpPr>
      <p:grpSpPr>
        <a:xfrm>
          <a:off x="0" y="0"/>
          <a:ext cx="0" cy="0"/>
          <a:chOff x="0" y="0"/>
          <a:chExt cx="0" cy="0"/>
        </a:xfrm>
      </p:grpSpPr>
      <p:sp>
        <p:nvSpPr>
          <p:cNvPr id="6" name="Google Shape;58;p8">
            <a:extLst>
              <a:ext uri="{FF2B5EF4-FFF2-40B4-BE49-F238E27FC236}">
                <a16:creationId xmlns:a16="http://schemas.microsoft.com/office/drawing/2014/main" id="{FD6F1DBA-50F0-9540-8F88-79BFE3DABD91}"/>
              </a:ext>
            </a:extLst>
          </p:cNvPr>
          <p:cNvSpPr/>
          <p:nvPr userDrawn="1"/>
        </p:nvSpPr>
        <p:spPr>
          <a:xfrm flipH="1">
            <a:off x="-2" y="0"/>
            <a:ext cx="4571998" cy="5143500"/>
          </a:xfrm>
          <a:prstGeom prst="rect">
            <a:avLst/>
          </a:prstGeom>
          <a:solidFill>
            <a:srgbClr val="F4F7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4F7FC"/>
              </a:solidFill>
            </a:endParaRPr>
          </a:p>
        </p:txBody>
      </p:sp>
      <p:sp>
        <p:nvSpPr>
          <p:cNvPr id="16" name="Google Shape;16;p3"/>
          <p:cNvSpPr/>
          <p:nvPr/>
        </p:nvSpPr>
        <p:spPr>
          <a:xfrm>
            <a:off x="4572000" y="0"/>
            <a:ext cx="4572000" cy="5143500"/>
          </a:xfrm>
          <a:prstGeom prst="rect">
            <a:avLst/>
          </a:prstGeom>
          <a:solidFill>
            <a:schemeClr val="accent6">
              <a:alpha val="858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txBox="1">
            <a:spLocks noGrp="1"/>
          </p:cNvSpPr>
          <p:nvPr>
            <p:ph type="ctrTitle"/>
          </p:nvPr>
        </p:nvSpPr>
        <p:spPr>
          <a:xfrm>
            <a:off x="448500" y="2251075"/>
            <a:ext cx="3675000" cy="1159800"/>
          </a:xfrm>
          <a:prstGeom prst="rect">
            <a:avLst/>
          </a:prstGeom>
        </p:spPr>
        <p:txBody>
          <a:bodyPr spcFirstLastPara="1" wrap="square" lIns="91425" tIns="91425" rIns="91425" bIns="91425" anchor="b" anchorCtr="0"/>
          <a:lstStyle>
            <a:lvl1pPr lvl="0" rtl="0">
              <a:spcBef>
                <a:spcPts val="0"/>
              </a:spcBef>
              <a:spcAft>
                <a:spcPts val="0"/>
              </a:spcAft>
              <a:buSzPts val="3000"/>
              <a:buNone/>
              <a:defRPr sz="3000" b="1" i="0">
                <a:solidFill>
                  <a:schemeClr val="accent1"/>
                </a:solidFill>
                <a:latin typeface="+mj-lt"/>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lang="en-US"/>
              <a:t>Click to edit Master title style</a:t>
            </a:r>
            <a:endParaRPr/>
          </a:p>
        </p:txBody>
      </p:sp>
      <p:sp>
        <p:nvSpPr>
          <p:cNvPr id="20" name="Google Shape;20;p3"/>
          <p:cNvSpPr txBox="1">
            <a:spLocks noGrp="1"/>
          </p:cNvSpPr>
          <p:nvPr>
            <p:ph type="subTitle" idx="1"/>
          </p:nvPr>
        </p:nvSpPr>
        <p:spPr>
          <a:xfrm>
            <a:off x="448500" y="3602050"/>
            <a:ext cx="3675000" cy="573900"/>
          </a:xfrm>
          <a:prstGeom prst="rect">
            <a:avLst/>
          </a:prstGeom>
        </p:spPr>
        <p:txBody>
          <a:bodyPr spcFirstLastPara="1" wrap="square" lIns="91425" tIns="91425" rIns="91425" bIns="91425" anchor="t" anchorCtr="0"/>
          <a:lstStyle>
            <a:lvl1pPr lvl="0" rtl="0">
              <a:spcBef>
                <a:spcPts val="0"/>
              </a:spcBef>
              <a:spcAft>
                <a:spcPts val="0"/>
              </a:spcAft>
              <a:buClr>
                <a:srgbClr val="FFA800"/>
              </a:buClr>
              <a:buSzPts val="1400"/>
              <a:buNone/>
              <a:defRPr sz="1400" b="0" i="0">
                <a:solidFill>
                  <a:schemeClr val="accent6"/>
                </a:solidFill>
                <a:latin typeface="Arial Regular"/>
              </a:defRPr>
            </a:lvl1pPr>
            <a:lvl2pPr lvl="1" rtl="0">
              <a:spcBef>
                <a:spcPts val="0"/>
              </a:spcBef>
              <a:spcAft>
                <a:spcPts val="0"/>
              </a:spcAft>
              <a:buClr>
                <a:srgbClr val="FFA800"/>
              </a:buClr>
              <a:buSzPts val="1400"/>
              <a:buNone/>
              <a:defRPr sz="1400">
                <a:solidFill>
                  <a:srgbClr val="FFA800"/>
                </a:solidFill>
              </a:defRPr>
            </a:lvl2pPr>
            <a:lvl3pPr lvl="2" rtl="0">
              <a:spcBef>
                <a:spcPts val="0"/>
              </a:spcBef>
              <a:spcAft>
                <a:spcPts val="0"/>
              </a:spcAft>
              <a:buClr>
                <a:srgbClr val="FFA800"/>
              </a:buClr>
              <a:buSzPts val="1400"/>
              <a:buNone/>
              <a:defRPr sz="1400">
                <a:solidFill>
                  <a:srgbClr val="FFA800"/>
                </a:solidFill>
              </a:defRPr>
            </a:lvl3pPr>
            <a:lvl4pPr lvl="3" rtl="0">
              <a:spcBef>
                <a:spcPts val="0"/>
              </a:spcBef>
              <a:spcAft>
                <a:spcPts val="0"/>
              </a:spcAft>
              <a:buClr>
                <a:srgbClr val="FFA800"/>
              </a:buClr>
              <a:buSzPts val="1400"/>
              <a:buNone/>
              <a:defRPr sz="1400">
                <a:solidFill>
                  <a:srgbClr val="FFA800"/>
                </a:solidFill>
              </a:defRPr>
            </a:lvl4pPr>
            <a:lvl5pPr lvl="4" rtl="0">
              <a:spcBef>
                <a:spcPts val="0"/>
              </a:spcBef>
              <a:spcAft>
                <a:spcPts val="0"/>
              </a:spcAft>
              <a:buClr>
                <a:srgbClr val="FFA800"/>
              </a:buClr>
              <a:buSzPts val="1400"/>
              <a:buNone/>
              <a:defRPr sz="1400">
                <a:solidFill>
                  <a:srgbClr val="FFA800"/>
                </a:solidFill>
              </a:defRPr>
            </a:lvl5pPr>
            <a:lvl6pPr lvl="5" rtl="0">
              <a:spcBef>
                <a:spcPts val="0"/>
              </a:spcBef>
              <a:spcAft>
                <a:spcPts val="0"/>
              </a:spcAft>
              <a:buClr>
                <a:srgbClr val="FFA800"/>
              </a:buClr>
              <a:buSzPts val="1400"/>
              <a:buNone/>
              <a:defRPr sz="1400">
                <a:solidFill>
                  <a:srgbClr val="FFA800"/>
                </a:solidFill>
              </a:defRPr>
            </a:lvl6pPr>
            <a:lvl7pPr lvl="6" rtl="0">
              <a:spcBef>
                <a:spcPts val="0"/>
              </a:spcBef>
              <a:spcAft>
                <a:spcPts val="0"/>
              </a:spcAft>
              <a:buClr>
                <a:srgbClr val="FFA800"/>
              </a:buClr>
              <a:buSzPts val="1400"/>
              <a:buNone/>
              <a:defRPr sz="1400">
                <a:solidFill>
                  <a:srgbClr val="FFA800"/>
                </a:solidFill>
              </a:defRPr>
            </a:lvl7pPr>
            <a:lvl8pPr lvl="7" rtl="0">
              <a:spcBef>
                <a:spcPts val="0"/>
              </a:spcBef>
              <a:spcAft>
                <a:spcPts val="0"/>
              </a:spcAft>
              <a:buClr>
                <a:srgbClr val="FFA800"/>
              </a:buClr>
              <a:buSzPts val="1400"/>
              <a:buNone/>
              <a:defRPr sz="1400">
                <a:solidFill>
                  <a:srgbClr val="FFA800"/>
                </a:solidFill>
              </a:defRPr>
            </a:lvl8pPr>
            <a:lvl9pPr lvl="8" rtl="0">
              <a:spcBef>
                <a:spcPts val="0"/>
              </a:spcBef>
              <a:spcAft>
                <a:spcPts val="0"/>
              </a:spcAft>
              <a:buClr>
                <a:srgbClr val="FFA800"/>
              </a:buClr>
              <a:buSzPts val="1400"/>
              <a:buNone/>
              <a:defRPr sz="1400">
                <a:solidFill>
                  <a:srgbClr val="FFA800"/>
                </a:solidFill>
              </a:defRPr>
            </a:lvl9pPr>
          </a:lstStyle>
          <a:p>
            <a:r>
              <a:rPr lang="en-US"/>
              <a:t>Click to edit Master subtitle style</a:t>
            </a:r>
            <a:endParaRPr/>
          </a:p>
        </p:txBody>
      </p:sp>
    </p:spTree>
    <p:extLst>
      <p:ext uri="{BB962C8B-B14F-4D97-AF65-F5344CB8AC3E}">
        <p14:creationId xmlns:p14="http://schemas.microsoft.com/office/powerpoint/2010/main" val="3954805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ird - 2 columns right" preserve="1" userDrawn="1">
  <p:cSld name="1_Third - 2 columns right">
    <p:spTree>
      <p:nvGrpSpPr>
        <p:cNvPr id="1" name="Shape 47"/>
        <p:cNvGrpSpPr/>
        <p:nvPr/>
      </p:nvGrpSpPr>
      <p:grpSpPr>
        <a:xfrm>
          <a:off x="0" y="0"/>
          <a:ext cx="0" cy="0"/>
          <a:chOff x="0" y="0"/>
          <a:chExt cx="0" cy="0"/>
        </a:xfrm>
      </p:grpSpPr>
      <p:sp>
        <p:nvSpPr>
          <p:cNvPr id="48" name="Google Shape;48;p7"/>
          <p:cNvSpPr/>
          <p:nvPr/>
        </p:nvSpPr>
        <p:spPr>
          <a:xfrm>
            <a:off x="0" y="0"/>
            <a:ext cx="3044100" cy="5143500"/>
          </a:xfrm>
          <a:prstGeom prst="rect">
            <a:avLst/>
          </a:prstGeom>
          <a:solidFill>
            <a:schemeClr val="accent6">
              <a:alpha val="858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7"/>
          <p:cNvSpPr txBox="1">
            <a:spLocks noGrp="1"/>
          </p:cNvSpPr>
          <p:nvPr>
            <p:ph type="body" idx="1"/>
          </p:nvPr>
        </p:nvSpPr>
        <p:spPr>
          <a:xfrm>
            <a:off x="3467825" y="812796"/>
            <a:ext cx="5218800" cy="3643198"/>
          </a:xfrm>
          <a:prstGeom prst="rect">
            <a:avLst/>
          </a:prstGeom>
        </p:spPr>
        <p:txBody>
          <a:bodyPr spcFirstLastPara="1" wrap="square" lIns="91425" tIns="91425" rIns="91425" bIns="91425" anchor="ctr" anchorCtr="0"/>
          <a:lstStyle>
            <a:lvl1pPr marL="230188" lvl="0" indent="-225425">
              <a:lnSpc>
                <a:spcPts val="2000"/>
              </a:lnSpc>
              <a:spcBef>
                <a:spcPts val="600"/>
              </a:spcBef>
              <a:spcAft>
                <a:spcPts val="800"/>
              </a:spcAft>
              <a:buClr>
                <a:schemeClr val="accent2"/>
              </a:buClr>
              <a:buSzPts val="1400"/>
              <a:buFont typeface="Courier New" panose="02070309020205020404" pitchFamily="49" charset="0"/>
              <a:buChar char="o"/>
              <a:tabLst/>
              <a:defRPr sz="1400" b="0" i="0">
                <a:solidFill>
                  <a:schemeClr val="tx1"/>
                </a:solidFill>
                <a:latin typeface="Arial Regular"/>
              </a:defRPr>
            </a:lvl1pPr>
            <a:lvl2pPr marL="914400" lvl="1" indent="-317500">
              <a:spcBef>
                <a:spcPts val="0"/>
              </a:spcBef>
              <a:spcAft>
                <a:spcPts val="800"/>
              </a:spcAft>
              <a:buClr>
                <a:schemeClr val="accent2"/>
              </a:buClr>
              <a:buSzPts val="1400"/>
              <a:buFont typeface="Courier New" panose="02070309020205020404" pitchFamily="49" charset="0"/>
              <a:buChar char="o"/>
              <a:defRPr sz="1400">
                <a:solidFill>
                  <a:schemeClr val="tx1"/>
                </a:solidFill>
              </a:defRPr>
            </a:lvl2pPr>
            <a:lvl3pPr marL="1371600" lvl="2" indent="-317500">
              <a:spcBef>
                <a:spcPts val="0"/>
              </a:spcBef>
              <a:spcAft>
                <a:spcPts val="0"/>
              </a:spcAft>
              <a:buSzPts val="1400"/>
              <a:buChar char="▫"/>
              <a:defRPr sz="1400"/>
            </a:lvl3pPr>
            <a:lvl4pPr marL="1828800" lvl="3" indent="-317500">
              <a:spcBef>
                <a:spcPts val="0"/>
              </a:spcBef>
              <a:spcAft>
                <a:spcPts val="0"/>
              </a:spcAft>
              <a:buSzPts val="1400"/>
              <a:buChar char="▪"/>
              <a:defRPr sz="1400"/>
            </a:lvl4pPr>
            <a:lvl5pPr marL="2286000" lvl="4" indent="-317500">
              <a:spcBef>
                <a:spcPts val="0"/>
              </a:spcBef>
              <a:spcAft>
                <a:spcPts val="0"/>
              </a:spcAft>
              <a:buSzPts val="1400"/>
              <a:buChar char="▫"/>
              <a:defRPr sz="1400"/>
            </a:lvl5pPr>
            <a:lvl6pPr marL="2743200" lvl="5" indent="-317500">
              <a:spcBef>
                <a:spcPts val="0"/>
              </a:spcBef>
              <a:spcAft>
                <a:spcPts val="0"/>
              </a:spcAft>
              <a:buSzPts val="1400"/>
              <a:buChar char="▪"/>
              <a:defRPr sz="1400"/>
            </a:lvl6pPr>
            <a:lvl7pPr marL="3200400" lvl="6" indent="-317500">
              <a:spcBef>
                <a:spcPts val="0"/>
              </a:spcBef>
              <a:spcAft>
                <a:spcPts val="0"/>
              </a:spcAft>
              <a:buSzPts val="1400"/>
              <a:buChar char="▫"/>
              <a:defRPr sz="1400"/>
            </a:lvl7pPr>
            <a:lvl8pPr marL="3657600" lvl="7" indent="-317500">
              <a:spcBef>
                <a:spcPts val="0"/>
              </a:spcBef>
              <a:spcAft>
                <a:spcPts val="0"/>
              </a:spcAft>
              <a:buSzPts val="1400"/>
              <a:buChar char="▪"/>
              <a:defRPr sz="1400"/>
            </a:lvl8pPr>
            <a:lvl9pPr marL="4114800" lvl="8" indent="-317500">
              <a:spcBef>
                <a:spcPts val="0"/>
              </a:spcBef>
              <a:spcAft>
                <a:spcPts val="0"/>
              </a:spcAft>
              <a:buSzPts val="1400"/>
              <a:buChar char="▫"/>
              <a:defRPr sz="1400"/>
            </a:lvl9pPr>
          </a:lstStyle>
          <a:p>
            <a:endParaRPr/>
          </a:p>
        </p:txBody>
      </p:sp>
    </p:spTree>
    <p:extLst>
      <p:ext uri="{BB962C8B-B14F-4D97-AF65-F5344CB8AC3E}">
        <p14:creationId xmlns:p14="http://schemas.microsoft.com/office/powerpoint/2010/main" val="40363463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Half - Text left" preserve="1">
  <p:cSld name="Half - Text left">
    <p:spTree>
      <p:nvGrpSpPr>
        <p:cNvPr id="1" name="Shape 39"/>
        <p:cNvGrpSpPr/>
        <p:nvPr/>
      </p:nvGrpSpPr>
      <p:grpSpPr>
        <a:xfrm>
          <a:off x="0" y="0"/>
          <a:ext cx="0" cy="0"/>
          <a:chOff x="0" y="0"/>
          <a:chExt cx="0" cy="0"/>
        </a:xfrm>
      </p:grpSpPr>
      <p:sp>
        <p:nvSpPr>
          <p:cNvPr id="40" name="Google Shape;40;p6"/>
          <p:cNvSpPr/>
          <p:nvPr/>
        </p:nvSpPr>
        <p:spPr>
          <a:xfrm>
            <a:off x="0" y="0"/>
            <a:ext cx="9144000" cy="5143500"/>
          </a:xfrm>
          <a:prstGeom prst="rect">
            <a:avLst/>
          </a:prstGeom>
          <a:solidFill>
            <a:srgbClr val="F4F7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cap="none" spc="0">
              <a:ln w="0"/>
              <a:solidFill>
                <a:srgbClr val="F4F7FC"/>
              </a:solidFill>
              <a:effectLst>
                <a:outerShdw blurRad="38100" dist="19050" dir="2700000" algn="tl" rotWithShape="0">
                  <a:schemeClr val="dk1">
                    <a:alpha val="40000"/>
                  </a:schemeClr>
                </a:outerShdw>
              </a:effectLst>
            </a:endParaRPr>
          </a:p>
        </p:txBody>
      </p:sp>
      <p:sp>
        <p:nvSpPr>
          <p:cNvPr id="42" name="Google Shape;42;p6"/>
          <p:cNvSpPr txBox="1">
            <a:spLocks noGrp="1"/>
          </p:cNvSpPr>
          <p:nvPr>
            <p:ph type="title"/>
          </p:nvPr>
        </p:nvSpPr>
        <p:spPr>
          <a:xfrm>
            <a:off x="433767" y="749922"/>
            <a:ext cx="8360275" cy="768900"/>
          </a:xfrm>
          <a:prstGeom prst="rect">
            <a:avLst/>
          </a:prstGeom>
        </p:spPr>
        <p:txBody>
          <a:bodyPr spcFirstLastPara="1" wrap="square" lIns="91425" tIns="91425" rIns="91425" bIns="91425" anchor="b" anchorCtr="0"/>
          <a:lstStyle>
            <a:lvl1pPr lvl="0" rtl="0">
              <a:spcBef>
                <a:spcPts val="0"/>
              </a:spcBef>
              <a:spcAft>
                <a:spcPts val="0"/>
              </a:spcAft>
              <a:buSzPts val="1400"/>
              <a:buNone/>
              <a:defRPr sz="1600" b="1" i="0">
                <a:solidFill>
                  <a:schemeClr val="accent1"/>
                </a:solidFill>
                <a:latin typeface="+mj-l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title style</a:t>
            </a:r>
            <a:endParaRPr/>
          </a:p>
        </p:txBody>
      </p:sp>
      <p:sp>
        <p:nvSpPr>
          <p:cNvPr id="43" name="Google Shape;43;p6"/>
          <p:cNvSpPr txBox="1">
            <a:spLocks noGrp="1"/>
          </p:cNvSpPr>
          <p:nvPr>
            <p:ph type="body" idx="1"/>
          </p:nvPr>
        </p:nvSpPr>
        <p:spPr>
          <a:xfrm>
            <a:off x="433768" y="1518822"/>
            <a:ext cx="8360276" cy="3340800"/>
          </a:xfrm>
          <a:prstGeom prst="rect">
            <a:avLst/>
          </a:prstGeom>
        </p:spPr>
        <p:txBody>
          <a:bodyPr spcFirstLastPara="1" wrap="square" lIns="91425" tIns="91425" rIns="91425" bIns="91425" anchor="t" anchorCtr="0"/>
          <a:lstStyle>
            <a:lvl1pPr marL="457200" lvl="0" indent="-342900" rtl="0">
              <a:lnSpc>
                <a:spcPts val="2000"/>
              </a:lnSpc>
              <a:spcBef>
                <a:spcPts val="600"/>
              </a:spcBef>
              <a:spcAft>
                <a:spcPts val="0"/>
              </a:spcAft>
              <a:buClr>
                <a:schemeClr val="accent2"/>
              </a:buClr>
              <a:buSzPts val="1800"/>
              <a:buFont typeface="Courier New" panose="02070309020205020404" pitchFamily="49" charset="0"/>
              <a:buChar char="o"/>
              <a:defRPr b="0" i="0">
                <a:solidFill>
                  <a:schemeClr val="tx1"/>
                </a:solidFill>
                <a:latin typeface="Arial Regular"/>
              </a:defRPr>
            </a:lvl1pPr>
            <a:lvl2pPr marL="914400" lvl="1" indent="-342900" rtl="0">
              <a:lnSpc>
                <a:spcPts val="2000"/>
              </a:lnSpc>
              <a:spcBef>
                <a:spcPts val="0"/>
              </a:spcBef>
              <a:spcAft>
                <a:spcPts val="0"/>
              </a:spcAft>
              <a:buClr>
                <a:schemeClr val="accent2"/>
              </a:buClr>
              <a:buSzPts val="1800"/>
              <a:buFont typeface="Courier New" panose="02070309020205020404" pitchFamily="49" charset="0"/>
              <a:buChar char="o"/>
              <a:defRPr>
                <a:solidFill>
                  <a:schemeClr val="tx1"/>
                </a:solidFill>
              </a:defRPr>
            </a:lvl2pPr>
            <a:lvl3pPr marL="1371600" lvl="2" indent="-342900" rtl="0">
              <a:lnSpc>
                <a:spcPts val="2000"/>
              </a:lnSpc>
              <a:spcBef>
                <a:spcPts val="0"/>
              </a:spcBef>
              <a:spcAft>
                <a:spcPts val="0"/>
              </a:spcAft>
              <a:buClr>
                <a:schemeClr val="accent2"/>
              </a:buClr>
              <a:buSzPts val="1800"/>
              <a:buFont typeface="Courier New" panose="02070309020205020404" pitchFamily="49" charset="0"/>
              <a:buChar char="o"/>
              <a:defRPr>
                <a:solidFill>
                  <a:schemeClr val="tx1"/>
                </a:solidFill>
              </a:defRPr>
            </a:lvl3pPr>
            <a:lvl4pPr marL="1828800" lvl="3" indent="-342900" rtl="0">
              <a:lnSpc>
                <a:spcPts val="2000"/>
              </a:lnSpc>
              <a:spcBef>
                <a:spcPts val="0"/>
              </a:spcBef>
              <a:spcAft>
                <a:spcPts val="0"/>
              </a:spcAft>
              <a:buClr>
                <a:schemeClr val="accent2"/>
              </a:buClr>
              <a:buSzPts val="1800"/>
              <a:buFont typeface="Courier New" panose="02070309020205020404" pitchFamily="49" charset="0"/>
              <a:buChar char="o"/>
              <a:defRPr>
                <a:solidFill>
                  <a:schemeClr val="tx1"/>
                </a:solidFill>
              </a:defRPr>
            </a:lvl4pPr>
            <a:lvl5pPr marL="2286000" lvl="4" indent="-342900" rtl="0">
              <a:spcBef>
                <a:spcPts val="0"/>
              </a:spcBef>
              <a:spcAft>
                <a:spcPts val="0"/>
              </a:spcAft>
              <a:buClr>
                <a:srgbClr val="FFFFFF"/>
              </a:buClr>
              <a:buSzPts val="1800"/>
              <a:buChar char="▫"/>
              <a:defRPr>
                <a:solidFill>
                  <a:srgbClr val="FFFFFF"/>
                </a:solidFill>
              </a:defRPr>
            </a:lvl5pPr>
            <a:lvl6pPr marL="2743200" lvl="5" indent="-342900" rtl="0">
              <a:spcBef>
                <a:spcPts val="0"/>
              </a:spcBef>
              <a:spcAft>
                <a:spcPts val="0"/>
              </a:spcAft>
              <a:buClr>
                <a:srgbClr val="FFFFFF"/>
              </a:buClr>
              <a:buSzPts val="1800"/>
              <a:buChar char="▪"/>
              <a:defRPr>
                <a:solidFill>
                  <a:srgbClr val="FFFFFF"/>
                </a:solidFill>
              </a:defRPr>
            </a:lvl6pPr>
            <a:lvl7pPr marL="3200400" lvl="6" indent="-342900" rtl="0">
              <a:spcBef>
                <a:spcPts val="0"/>
              </a:spcBef>
              <a:spcAft>
                <a:spcPts val="0"/>
              </a:spcAft>
              <a:buClr>
                <a:srgbClr val="FFFFFF"/>
              </a:buClr>
              <a:buSzPts val="1800"/>
              <a:buChar char="▫"/>
              <a:defRPr>
                <a:solidFill>
                  <a:srgbClr val="FFFFFF"/>
                </a:solidFill>
              </a:defRPr>
            </a:lvl7pPr>
            <a:lvl8pPr marL="3657600" lvl="7" indent="-342900" rtl="0">
              <a:spcBef>
                <a:spcPts val="0"/>
              </a:spcBef>
              <a:spcAft>
                <a:spcPts val="0"/>
              </a:spcAft>
              <a:buClr>
                <a:srgbClr val="FFFFFF"/>
              </a:buClr>
              <a:buSzPts val="1800"/>
              <a:buChar char="▪"/>
              <a:defRPr>
                <a:solidFill>
                  <a:srgbClr val="FFFFFF"/>
                </a:solidFill>
              </a:defRPr>
            </a:lvl8pPr>
            <a:lvl9pPr marL="4114800" lvl="8" indent="-342900" rtl="0">
              <a:spcBef>
                <a:spcPts val="0"/>
              </a:spcBef>
              <a:spcAft>
                <a:spcPts val="0"/>
              </a:spcAft>
              <a:buClr>
                <a:srgbClr val="FFFFFF"/>
              </a:buClr>
              <a:buSzPts val="1800"/>
              <a:buChar char="▫"/>
              <a:defRPr>
                <a:solidFill>
                  <a:srgbClr val="FFFFFF"/>
                </a:solidFill>
              </a:defRPr>
            </a:lvl9pPr>
          </a:lstStyle>
          <a:p>
            <a:pPr lvl="0"/>
            <a:r>
              <a:rPr lang="en-US"/>
              <a:t>Edit Master text styles</a:t>
            </a:r>
          </a:p>
          <a:p>
            <a:pPr lvl="1"/>
            <a:r>
              <a:rPr lang="en-US" err="1"/>
              <a:t>Fkelwakeaj</a:t>
            </a:r>
            <a:endParaRPr lang="en-US"/>
          </a:p>
          <a:p>
            <a:pPr lvl="2"/>
            <a:r>
              <a:rPr lang="en-US" err="1"/>
              <a:t>Lfjewljkfalkwjm</a:t>
            </a:r>
            <a:endParaRPr lang="en-US"/>
          </a:p>
          <a:p>
            <a:pPr lvl="3"/>
            <a:r>
              <a:rPr lang="en-US" err="1"/>
              <a:t>Kfjewofkjal</a:t>
            </a:r>
            <a:r>
              <a:rPr lang="en-US"/>
              <a:t>'</a:t>
            </a:r>
          </a:p>
        </p:txBody>
      </p:sp>
      <p:cxnSp>
        <p:nvCxnSpPr>
          <p:cNvPr id="5" name="Google Shape;44;p6">
            <a:extLst>
              <a:ext uri="{FF2B5EF4-FFF2-40B4-BE49-F238E27FC236}">
                <a16:creationId xmlns:a16="http://schemas.microsoft.com/office/drawing/2014/main" id="{EB19B231-69C8-E847-95E3-A3AE90DF582A}"/>
              </a:ext>
            </a:extLst>
          </p:cNvPr>
          <p:cNvCxnSpPr/>
          <p:nvPr userDrawn="1"/>
        </p:nvCxnSpPr>
        <p:spPr>
          <a:xfrm>
            <a:off x="542330" y="1518822"/>
            <a:ext cx="452400" cy="0"/>
          </a:xfrm>
          <a:prstGeom prst="straightConnector1">
            <a:avLst/>
          </a:prstGeom>
          <a:ln w="19050">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5680322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4" name="Google Shape;92;p13">
            <a:extLst>
              <a:ext uri="{FF2B5EF4-FFF2-40B4-BE49-F238E27FC236}">
                <a16:creationId xmlns:a16="http://schemas.microsoft.com/office/drawing/2014/main" id="{8D255D2B-9B5E-1048-82B5-8FBC26C80EE2}"/>
              </a:ext>
            </a:extLst>
          </p:cNvPr>
          <p:cNvSpPr/>
          <p:nvPr userDrawn="1"/>
        </p:nvSpPr>
        <p:spPr>
          <a:xfrm>
            <a:off x="0" y="-5925"/>
            <a:ext cx="9144000" cy="5149500"/>
          </a:xfrm>
          <a:prstGeom prst="frame">
            <a:avLst>
              <a:gd name="adj1" fmla="val 5041"/>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3;p6">
            <a:extLst>
              <a:ext uri="{FF2B5EF4-FFF2-40B4-BE49-F238E27FC236}">
                <a16:creationId xmlns:a16="http://schemas.microsoft.com/office/drawing/2014/main" id="{99BBE249-5868-3C44-A391-3979C61D2BB4}"/>
              </a:ext>
            </a:extLst>
          </p:cNvPr>
          <p:cNvSpPr txBox="1">
            <a:spLocks noGrp="1"/>
          </p:cNvSpPr>
          <p:nvPr>
            <p:ph type="body" idx="1"/>
          </p:nvPr>
        </p:nvSpPr>
        <p:spPr>
          <a:xfrm>
            <a:off x="2725800" y="2588603"/>
            <a:ext cx="3692400" cy="569799"/>
          </a:xfrm>
          <a:prstGeom prst="rect">
            <a:avLst/>
          </a:prstGeom>
        </p:spPr>
        <p:txBody>
          <a:bodyPr spcFirstLastPara="1" wrap="square" lIns="91425" tIns="91425" rIns="91425" bIns="91425" anchor="t" anchorCtr="0"/>
          <a:lstStyle>
            <a:lvl1pPr marL="114300" lvl="0" indent="0" algn="ctr" rtl="0">
              <a:spcBef>
                <a:spcPts val="600"/>
              </a:spcBef>
              <a:spcAft>
                <a:spcPts val="0"/>
              </a:spcAft>
              <a:buClr>
                <a:schemeClr val="accent2"/>
              </a:buClr>
              <a:buSzPts val="1800"/>
              <a:buFontTx/>
              <a:buNone/>
              <a:defRPr b="0" i="0">
                <a:solidFill>
                  <a:schemeClr val="accent6"/>
                </a:solidFill>
                <a:latin typeface="Arial Regular"/>
              </a:defRPr>
            </a:lvl1pPr>
            <a:lvl2pPr marL="914400" lvl="1" indent="-342900" rtl="0">
              <a:spcBef>
                <a:spcPts val="0"/>
              </a:spcBef>
              <a:spcAft>
                <a:spcPts val="0"/>
              </a:spcAft>
              <a:buClr>
                <a:srgbClr val="FFFFFF"/>
              </a:buClr>
              <a:buSzPts val="1800"/>
              <a:buChar char="▪"/>
              <a:defRPr>
                <a:solidFill>
                  <a:srgbClr val="FFFFFF"/>
                </a:solidFill>
              </a:defRPr>
            </a:lvl2pPr>
            <a:lvl3pPr marL="1371600" lvl="2" indent="-342900" rtl="0">
              <a:spcBef>
                <a:spcPts val="0"/>
              </a:spcBef>
              <a:spcAft>
                <a:spcPts val="0"/>
              </a:spcAft>
              <a:buClr>
                <a:srgbClr val="FFFFFF"/>
              </a:buClr>
              <a:buSzPts val="1800"/>
              <a:buChar char="▫"/>
              <a:defRPr>
                <a:solidFill>
                  <a:srgbClr val="FFFFFF"/>
                </a:solidFill>
              </a:defRPr>
            </a:lvl3pPr>
            <a:lvl4pPr marL="1828800" lvl="3" indent="-342900" rtl="0">
              <a:spcBef>
                <a:spcPts val="0"/>
              </a:spcBef>
              <a:spcAft>
                <a:spcPts val="0"/>
              </a:spcAft>
              <a:buClr>
                <a:srgbClr val="FFFFFF"/>
              </a:buClr>
              <a:buSzPts val="1800"/>
              <a:buChar char="▪"/>
              <a:defRPr>
                <a:solidFill>
                  <a:srgbClr val="FFFFFF"/>
                </a:solidFill>
              </a:defRPr>
            </a:lvl4pPr>
            <a:lvl5pPr marL="2286000" lvl="4" indent="-342900" rtl="0">
              <a:spcBef>
                <a:spcPts val="0"/>
              </a:spcBef>
              <a:spcAft>
                <a:spcPts val="0"/>
              </a:spcAft>
              <a:buClr>
                <a:srgbClr val="FFFFFF"/>
              </a:buClr>
              <a:buSzPts val="1800"/>
              <a:buChar char="▫"/>
              <a:defRPr>
                <a:solidFill>
                  <a:srgbClr val="FFFFFF"/>
                </a:solidFill>
              </a:defRPr>
            </a:lvl5pPr>
            <a:lvl6pPr marL="2743200" lvl="5" indent="-342900" rtl="0">
              <a:spcBef>
                <a:spcPts val="0"/>
              </a:spcBef>
              <a:spcAft>
                <a:spcPts val="0"/>
              </a:spcAft>
              <a:buClr>
                <a:srgbClr val="FFFFFF"/>
              </a:buClr>
              <a:buSzPts val="1800"/>
              <a:buChar char="▪"/>
              <a:defRPr>
                <a:solidFill>
                  <a:srgbClr val="FFFFFF"/>
                </a:solidFill>
              </a:defRPr>
            </a:lvl6pPr>
            <a:lvl7pPr marL="3200400" lvl="6" indent="-342900" rtl="0">
              <a:spcBef>
                <a:spcPts val="0"/>
              </a:spcBef>
              <a:spcAft>
                <a:spcPts val="0"/>
              </a:spcAft>
              <a:buClr>
                <a:srgbClr val="FFFFFF"/>
              </a:buClr>
              <a:buSzPts val="1800"/>
              <a:buChar char="▫"/>
              <a:defRPr>
                <a:solidFill>
                  <a:srgbClr val="FFFFFF"/>
                </a:solidFill>
              </a:defRPr>
            </a:lvl7pPr>
            <a:lvl8pPr marL="3657600" lvl="7" indent="-342900" rtl="0">
              <a:spcBef>
                <a:spcPts val="0"/>
              </a:spcBef>
              <a:spcAft>
                <a:spcPts val="0"/>
              </a:spcAft>
              <a:buClr>
                <a:srgbClr val="FFFFFF"/>
              </a:buClr>
              <a:buSzPts val="1800"/>
              <a:buChar char="▪"/>
              <a:defRPr>
                <a:solidFill>
                  <a:srgbClr val="FFFFFF"/>
                </a:solidFill>
              </a:defRPr>
            </a:lvl8pPr>
            <a:lvl9pPr marL="4114800" lvl="8" indent="-342900" rtl="0">
              <a:spcBef>
                <a:spcPts val="0"/>
              </a:spcBef>
              <a:spcAft>
                <a:spcPts val="0"/>
              </a:spcAft>
              <a:buClr>
                <a:srgbClr val="FFFFFF"/>
              </a:buClr>
              <a:buSzPts val="1800"/>
              <a:buChar char="▫"/>
              <a:defRPr>
                <a:solidFill>
                  <a:srgbClr val="FFFFFF"/>
                </a:solidFill>
              </a:defRPr>
            </a:lvl9pPr>
          </a:lstStyle>
          <a:p>
            <a:pPr lvl="0"/>
            <a:r>
              <a:rPr lang="en-US"/>
              <a:t>Edit Master text styles</a:t>
            </a:r>
          </a:p>
        </p:txBody>
      </p:sp>
      <p:sp>
        <p:nvSpPr>
          <p:cNvPr id="9" name="Google Shape;43;p6">
            <a:extLst>
              <a:ext uri="{FF2B5EF4-FFF2-40B4-BE49-F238E27FC236}">
                <a16:creationId xmlns:a16="http://schemas.microsoft.com/office/drawing/2014/main" id="{5E07BCDF-6966-904A-BFBA-DE1D9B990B79}"/>
              </a:ext>
            </a:extLst>
          </p:cNvPr>
          <p:cNvSpPr txBox="1">
            <a:spLocks noGrp="1"/>
          </p:cNvSpPr>
          <p:nvPr>
            <p:ph type="body" idx="10"/>
          </p:nvPr>
        </p:nvSpPr>
        <p:spPr>
          <a:xfrm>
            <a:off x="1393371" y="3866089"/>
            <a:ext cx="6357257" cy="569799"/>
          </a:xfrm>
          <a:prstGeom prst="rect">
            <a:avLst/>
          </a:prstGeom>
          <a:ln>
            <a:noFill/>
          </a:ln>
        </p:spPr>
        <p:txBody>
          <a:bodyPr spcFirstLastPara="1" wrap="square" lIns="91425" tIns="91425" rIns="91425" bIns="91425" anchor="t" anchorCtr="0"/>
          <a:lstStyle>
            <a:lvl1pPr marL="114300" lvl="0" indent="0" algn="ctr" rtl="0">
              <a:spcBef>
                <a:spcPts val="600"/>
              </a:spcBef>
              <a:spcAft>
                <a:spcPts val="0"/>
              </a:spcAft>
              <a:buClr>
                <a:schemeClr val="accent2"/>
              </a:buClr>
              <a:buSzPts val="1800"/>
              <a:buFontTx/>
              <a:buNone/>
              <a:defRPr b="0" i="0">
                <a:solidFill>
                  <a:schemeClr val="tx1"/>
                </a:solidFill>
                <a:latin typeface="Arial Regular"/>
              </a:defRPr>
            </a:lvl1pPr>
            <a:lvl2pPr marL="914400" lvl="1" indent="-342900" rtl="0">
              <a:spcBef>
                <a:spcPts val="0"/>
              </a:spcBef>
              <a:spcAft>
                <a:spcPts val="0"/>
              </a:spcAft>
              <a:buClr>
                <a:srgbClr val="FFFFFF"/>
              </a:buClr>
              <a:buSzPts val="1800"/>
              <a:buChar char="▪"/>
              <a:defRPr>
                <a:solidFill>
                  <a:srgbClr val="FFFFFF"/>
                </a:solidFill>
              </a:defRPr>
            </a:lvl2pPr>
            <a:lvl3pPr marL="1371600" lvl="2" indent="-342900" rtl="0">
              <a:spcBef>
                <a:spcPts val="0"/>
              </a:spcBef>
              <a:spcAft>
                <a:spcPts val="0"/>
              </a:spcAft>
              <a:buClr>
                <a:srgbClr val="FFFFFF"/>
              </a:buClr>
              <a:buSzPts val="1800"/>
              <a:buChar char="▫"/>
              <a:defRPr>
                <a:solidFill>
                  <a:srgbClr val="FFFFFF"/>
                </a:solidFill>
              </a:defRPr>
            </a:lvl3pPr>
            <a:lvl4pPr marL="1828800" lvl="3" indent="-342900" rtl="0">
              <a:spcBef>
                <a:spcPts val="0"/>
              </a:spcBef>
              <a:spcAft>
                <a:spcPts val="0"/>
              </a:spcAft>
              <a:buClr>
                <a:srgbClr val="FFFFFF"/>
              </a:buClr>
              <a:buSzPts val="1800"/>
              <a:buChar char="▪"/>
              <a:defRPr>
                <a:solidFill>
                  <a:srgbClr val="FFFFFF"/>
                </a:solidFill>
              </a:defRPr>
            </a:lvl4pPr>
            <a:lvl5pPr marL="2286000" lvl="4" indent="-342900" rtl="0">
              <a:spcBef>
                <a:spcPts val="0"/>
              </a:spcBef>
              <a:spcAft>
                <a:spcPts val="0"/>
              </a:spcAft>
              <a:buClr>
                <a:srgbClr val="FFFFFF"/>
              </a:buClr>
              <a:buSzPts val="1800"/>
              <a:buChar char="▫"/>
              <a:defRPr>
                <a:solidFill>
                  <a:srgbClr val="FFFFFF"/>
                </a:solidFill>
              </a:defRPr>
            </a:lvl5pPr>
            <a:lvl6pPr marL="2743200" lvl="5" indent="-342900" rtl="0">
              <a:spcBef>
                <a:spcPts val="0"/>
              </a:spcBef>
              <a:spcAft>
                <a:spcPts val="0"/>
              </a:spcAft>
              <a:buClr>
                <a:srgbClr val="FFFFFF"/>
              </a:buClr>
              <a:buSzPts val="1800"/>
              <a:buChar char="▪"/>
              <a:defRPr>
                <a:solidFill>
                  <a:srgbClr val="FFFFFF"/>
                </a:solidFill>
              </a:defRPr>
            </a:lvl6pPr>
            <a:lvl7pPr marL="3200400" lvl="6" indent="-342900" rtl="0">
              <a:spcBef>
                <a:spcPts val="0"/>
              </a:spcBef>
              <a:spcAft>
                <a:spcPts val="0"/>
              </a:spcAft>
              <a:buClr>
                <a:srgbClr val="FFFFFF"/>
              </a:buClr>
              <a:buSzPts val="1800"/>
              <a:buChar char="▫"/>
              <a:defRPr>
                <a:solidFill>
                  <a:srgbClr val="FFFFFF"/>
                </a:solidFill>
              </a:defRPr>
            </a:lvl7pPr>
            <a:lvl8pPr marL="3657600" lvl="7" indent="-342900" rtl="0">
              <a:spcBef>
                <a:spcPts val="0"/>
              </a:spcBef>
              <a:spcAft>
                <a:spcPts val="0"/>
              </a:spcAft>
              <a:buClr>
                <a:srgbClr val="FFFFFF"/>
              </a:buClr>
              <a:buSzPts val="1800"/>
              <a:buChar char="▪"/>
              <a:defRPr>
                <a:solidFill>
                  <a:srgbClr val="FFFFFF"/>
                </a:solidFill>
              </a:defRPr>
            </a:lvl8pPr>
            <a:lvl9pPr marL="4114800" lvl="8" indent="-342900" rtl="0">
              <a:spcBef>
                <a:spcPts val="0"/>
              </a:spcBef>
              <a:spcAft>
                <a:spcPts val="0"/>
              </a:spcAft>
              <a:buClr>
                <a:srgbClr val="FFFFFF"/>
              </a:buClr>
              <a:buSzPts val="1800"/>
              <a:buChar char="▫"/>
              <a:defRPr>
                <a:solidFill>
                  <a:srgbClr val="FFFFFF"/>
                </a:solidFill>
              </a:defRPr>
            </a:lvl9pPr>
          </a:lstStyle>
          <a:p>
            <a:pPr lvl="0"/>
            <a:r>
              <a:rPr lang="en-US"/>
              <a:t>Edit Master text styles</a:t>
            </a:r>
          </a:p>
        </p:txBody>
      </p:sp>
      <p:sp>
        <p:nvSpPr>
          <p:cNvPr id="11" name="Google Shape;77;p10">
            <a:extLst>
              <a:ext uri="{FF2B5EF4-FFF2-40B4-BE49-F238E27FC236}">
                <a16:creationId xmlns:a16="http://schemas.microsoft.com/office/drawing/2014/main" id="{FAE2244A-7815-874A-9298-F2D9D56DEE61}"/>
              </a:ext>
            </a:extLst>
          </p:cNvPr>
          <p:cNvSpPr txBox="1">
            <a:spLocks noGrp="1"/>
          </p:cNvSpPr>
          <p:nvPr>
            <p:ph type="title"/>
          </p:nvPr>
        </p:nvSpPr>
        <p:spPr>
          <a:xfrm>
            <a:off x="3498299" y="1433997"/>
            <a:ext cx="2147400" cy="674700"/>
          </a:xfrm>
          <a:prstGeom prst="rect">
            <a:avLst/>
          </a:prstGeom>
        </p:spPr>
        <p:txBody>
          <a:bodyPr spcFirstLastPara="1" wrap="square" lIns="91425" tIns="91425" rIns="91425" bIns="91425" anchor="b" anchorCtr="0"/>
          <a:lstStyle>
            <a:lvl1pPr lvl="0" algn="ctr" rtl="0">
              <a:spcBef>
                <a:spcPts val="0"/>
              </a:spcBef>
              <a:spcAft>
                <a:spcPts val="0"/>
              </a:spcAft>
              <a:buSzPts val="1400"/>
              <a:buNone/>
              <a:defRPr sz="2000" b="1" i="0">
                <a:solidFill>
                  <a:schemeClr val="accent1"/>
                </a:solidFill>
                <a:latin typeface="+mj-l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3971619680"/>
      </p:ext>
    </p:extLst>
  </p:cSld>
  <p:clrMapOvr>
    <a:masterClrMapping/>
  </p:clrMapOvr>
  <p:transition>
    <p:fade thruBlk="1"/>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hird - 2 columns right" type="twoColTx" preserve="1">
  <p:cSld name="Third - 2 columns right">
    <p:spTree>
      <p:nvGrpSpPr>
        <p:cNvPr id="1" name="Shape 47"/>
        <p:cNvGrpSpPr/>
        <p:nvPr/>
      </p:nvGrpSpPr>
      <p:grpSpPr>
        <a:xfrm>
          <a:off x="0" y="0"/>
          <a:ext cx="0" cy="0"/>
          <a:chOff x="0" y="0"/>
          <a:chExt cx="0" cy="0"/>
        </a:xfrm>
      </p:grpSpPr>
      <p:sp>
        <p:nvSpPr>
          <p:cNvPr id="48" name="Google Shape;48;p7"/>
          <p:cNvSpPr/>
          <p:nvPr/>
        </p:nvSpPr>
        <p:spPr>
          <a:xfrm>
            <a:off x="0" y="0"/>
            <a:ext cx="3044100" cy="5143500"/>
          </a:xfrm>
          <a:prstGeom prst="rect">
            <a:avLst/>
          </a:prstGeom>
          <a:solidFill>
            <a:schemeClr val="accent6">
              <a:alpha val="858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7"/>
          <p:cNvSpPr/>
          <p:nvPr/>
        </p:nvSpPr>
        <p:spPr>
          <a:xfrm>
            <a:off x="3043975" y="0"/>
            <a:ext cx="60999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txBox="1">
            <a:spLocks noGrp="1"/>
          </p:cNvSpPr>
          <p:nvPr>
            <p:ph type="title"/>
          </p:nvPr>
        </p:nvSpPr>
        <p:spPr>
          <a:xfrm>
            <a:off x="3468200" y="796375"/>
            <a:ext cx="5218800" cy="669300"/>
          </a:xfrm>
          <a:prstGeom prst="rect">
            <a:avLst/>
          </a:prstGeom>
        </p:spPr>
        <p:txBody>
          <a:bodyPr spcFirstLastPara="1" wrap="square" lIns="91425" tIns="91425" rIns="91425" bIns="91425" anchor="b" anchorCtr="0"/>
          <a:lstStyle>
            <a:lvl1pPr lvl="0">
              <a:spcBef>
                <a:spcPts val="0"/>
              </a:spcBef>
              <a:spcAft>
                <a:spcPts val="0"/>
              </a:spcAft>
              <a:buSzPts val="1400"/>
              <a:buNone/>
              <a:defRPr sz="1600" b="1" i="0">
                <a:solidFill>
                  <a:schemeClr val="accent1"/>
                </a:solidFill>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7"/>
          <p:cNvSpPr txBox="1">
            <a:spLocks noGrp="1"/>
          </p:cNvSpPr>
          <p:nvPr>
            <p:ph type="body" idx="1"/>
          </p:nvPr>
        </p:nvSpPr>
        <p:spPr>
          <a:xfrm>
            <a:off x="3467825" y="1614875"/>
            <a:ext cx="2532900" cy="3158700"/>
          </a:xfrm>
          <a:prstGeom prst="rect">
            <a:avLst/>
          </a:prstGeom>
        </p:spPr>
        <p:txBody>
          <a:bodyPr spcFirstLastPara="1" wrap="square" lIns="91425" tIns="91425" rIns="91425" bIns="91425" anchor="t" anchorCtr="0"/>
          <a:lstStyle>
            <a:lvl1pPr marL="230188" lvl="0" indent="-223838">
              <a:spcBef>
                <a:spcPts val="600"/>
              </a:spcBef>
              <a:spcAft>
                <a:spcPts val="0"/>
              </a:spcAft>
              <a:buClr>
                <a:schemeClr val="accent2"/>
              </a:buClr>
              <a:buSzPts val="1400"/>
              <a:buFont typeface="Courier New" panose="02070309020205020404" pitchFamily="49" charset="0"/>
              <a:buChar char="o"/>
              <a:tabLst/>
              <a:defRPr sz="1400" b="0" i="0">
                <a:solidFill>
                  <a:schemeClr val="tx1"/>
                </a:solidFill>
                <a:latin typeface="Arial Regular"/>
              </a:defRPr>
            </a:lvl1pPr>
            <a:lvl2pPr marL="914400" lvl="1" indent="-317500">
              <a:spcBef>
                <a:spcPts val="0"/>
              </a:spcBef>
              <a:spcAft>
                <a:spcPts val="0"/>
              </a:spcAft>
              <a:buSzPts val="1400"/>
              <a:buChar char="▪"/>
              <a:defRPr sz="1400"/>
            </a:lvl2pPr>
            <a:lvl3pPr marL="1371600" lvl="2" indent="-317500">
              <a:spcBef>
                <a:spcPts val="0"/>
              </a:spcBef>
              <a:spcAft>
                <a:spcPts val="0"/>
              </a:spcAft>
              <a:buSzPts val="1400"/>
              <a:buChar char="▫"/>
              <a:defRPr sz="1400"/>
            </a:lvl3pPr>
            <a:lvl4pPr marL="1828800" lvl="3" indent="-317500">
              <a:spcBef>
                <a:spcPts val="0"/>
              </a:spcBef>
              <a:spcAft>
                <a:spcPts val="0"/>
              </a:spcAft>
              <a:buSzPts val="1400"/>
              <a:buChar char="▪"/>
              <a:defRPr sz="1400"/>
            </a:lvl4pPr>
            <a:lvl5pPr marL="2286000" lvl="4" indent="-317500">
              <a:spcBef>
                <a:spcPts val="0"/>
              </a:spcBef>
              <a:spcAft>
                <a:spcPts val="0"/>
              </a:spcAft>
              <a:buSzPts val="1400"/>
              <a:buChar char="▫"/>
              <a:defRPr sz="1400"/>
            </a:lvl5pPr>
            <a:lvl6pPr marL="2743200" lvl="5" indent="-317500">
              <a:spcBef>
                <a:spcPts val="0"/>
              </a:spcBef>
              <a:spcAft>
                <a:spcPts val="0"/>
              </a:spcAft>
              <a:buSzPts val="1400"/>
              <a:buChar char="▪"/>
              <a:defRPr sz="1400"/>
            </a:lvl6pPr>
            <a:lvl7pPr marL="3200400" lvl="6" indent="-317500">
              <a:spcBef>
                <a:spcPts val="0"/>
              </a:spcBef>
              <a:spcAft>
                <a:spcPts val="0"/>
              </a:spcAft>
              <a:buSzPts val="1400"/>
              <a:buChar char="▫"/>
              <a:defRPr sz="1400"/>
            </a:lvl7pPr>
            <a:lvl8pPr marL="3657600" lvl="7" indent="-317500">
              <a:spcBef>
                <a:spcPts val="0"/>
              </a:spcBef>
              <a:spcAft>
                <a:spcPts val="0"/>
              </a:spcAft>
              <a:buSzPts val="1400"/>
              <a:buChar char="▪"/>
              <a:defRPr sz="1400"/>
            </a:lvl8pPr>
            <a:lvl9pPr marL="4114800" lvl="8" indent="-317500">
              <a:spcBef>
                <a:spcPts val="0"/>
              </a:spcBef>
              <a:spcAft>
                <a:spcPts val="0"/>
              </a:spcAft>
              <a:buSzPts val="1400"/>
              <a:buChar char="▫"/>
              <a:defRPr sz="1400"/>
            </a:lvl9pPr>
          </a:lstStyle>
          <a:p>
            <a:endParaRPr/>
          </a:p>
        </p:txBody>
      </p:sp>
      <p:sp>
        <p:nvSpPr>
          <p:cNvPr id="53" name="Google Shape;53;p7"/>
          <p:cNvSpPr txBox="1">
            <a:spLocks noGrp="1"/>
          </p:cNvSpPr>
          <p:nvPr>
            <p:ph type="body" idx="2"/>
          </p:nvPr>
        </p:nvSpPr>
        <p:spPr>
          <a:xfrm>
            <a:off x="6153578" y="1614875"/>
            <a:ext cx="2532900" cy="3158700"/>
          </a:xfrm>
          <a:prstGeom prst="rect">
            <a:avLst/>
          </a:prstGeom>
        </p:spPr>
        <p:txBody>
          <a:bodyPr spcFirstLastPara="1" wrap="square" lIns="91425" tIns="91425" rIns="91425" bIns="91425" anchor="t" anchorCtr="0"/>
          <a:lstStyle>
            <a:lvl1pPr marL="230188" lvl="0" indent="-223838">
              <a:spcBef>
                <a:spcPts val="600"/>
              </a:spcBef>
              <a:spcAft>
                <a:spcPts val="0"/>
              </a:spcAft>
              <a:buClr>
                <a:schemeClr val="accent2"/>
              </a:buClr>
              <a:buSzPts val="1400"/>
              <a:buFont typeface="Courier New" panose="02070309020205020404" pitchFamily="49" charset="0"/>
              <a:buChar char="o"/>
              <a:tabLst/>
              <a:defRPr sz="1400" b="0" i="0">
                <a:solidFill>
                  <a:schemeClr val="tx1"/>
                </a:solidFill>
                <a:latin typeface="Arial Regular"/>
              </a:defRPr>
            </a:lvl1pPr>
            <a:lvl2pPr marL="914400" lvl="1" indent="-317500">
              <a:spcBef>
                <a:spcPts val="0"/>
              </a:spcBef>
              <a:spcAft>
                <a:spcPts val="0"/>
              </a:spcAft>
              <a:buSzPts val="1400"/>
              <a:buChar char="▪"/>
              <a:defRPr sz="1400"/>
            </a:lvl2pPr>
            <a:lvl3pPr marL="1371600" lvl="2" indent="-317500">
              <a:spcBef>
                <a:spcPts val="0"/>
              </a:spcBef>
              <a:spcAft>
                <a:spcPts val="0"/>
              </a:spcAft>
              <a:buSzPts val="1400"/>
              <a:buChar char="▫"/>
              <a:defRPr sz="1400"/>
            </a:lvl3pPr>
            <a:lvl4pPr marL="1828800" lvl="3" indent="-317500">
              <a:spcBef>
                <a:spcPts val="0"/>
              </a:spcBef>
              <a:spcAft>
                <a:spcPts val="0"/>
              </a:spcAft>
              <a:buSzPts val="1400"/>
              <a:buChar char="▪"/>
              <a:defRPr sz="1400"/>
            </a:lvl4pPr>
            <a:lvl5pPr marL="2286000" lvl="4" indent="-317500">
              <a:spcBef>
                <a:spcPts val="0"/>
              </a:spcBef>
              <a:spcAft>
                <a:spcPts val="0"/>
              </a:spcAft>
              <a:buSzPts val="1400"/>
              <a:buChar char="▫"/>
              <a:defRPr sz="1400"/>
            </a:lvl5pPr>
            <a:lvl6pPr marL="2743200" lvl="5" indent="-317500">
              <a:spcBef>
                <a:spcPts val="0"/>
              </a:spcBef>
              <a:spcAft>
                <a:spcPts val="0"/>
              </a:spcAft>
              <a:buSzPts val="1400"/>
              <a:buChar char="▪"/>
              <a:defRPr sz="1400"/>
            </a:lvl6pPr>
            <a:lvl7pPr marL="3200400" lvl="6" indent="-317500">
              <a:spcBef>
                <a:spcPts val="0"/>
              </a:spcBef>
              <a:spcAft>
                <a:spcPts val="0"/>
              </a:spcAft>
              <a:buSzPts val="1400"/>
              <a:buChar char="▫"/>
              <a:defRPr sz="1400"/>
            </a:lvl7pPr>
            <a:lvl8pPr marL="3657600" lvl="7" indent="-317500">
              <a:spcBef>
                <a:spcPts val="0"/>
              </a:spcBef>
              <a:spcAft>
                <a:spcPts val="0"/>
              </a:spcAft>
              <a:buSzPts val="1400"/>
              <a:buChar char="▪"/>
              <a:defRPr sz="1400"/>
            </a:lvl8pPr>
            <a:lvl9pPr marL="4114800" lvl="8" indent="-317500">
              <a:spcBef>
                <a:spcPts val="0"/>
              </a:spcBef>
              <a:spcAft>
                <a:spcPts val="0"/>
              </a:spcAft>
              <a:buSzPts val="1400"/>
              <a:buChar char="▫"/>
              <a:defRPr sz="1400"/>
            </a:lvl9pPr>
          </a:lstStyle>
          <a:p>
            <a:endParaRPr/>
          </a:p>
        </p:txBody>
      </p:sp>
      <p:cxnSp>
        <p:nvCxnSpPr>
          <p:cNvPr id="55" name="Google Shape;55;p7"/>
          <p:cNvCxnSpPr/>
          <p:nvPr/>
        </p:nvCxnSpPr>
        <p:spPr>
          <a:xfrm>
            <a:off x="3578787" y="1519975"/>
            <a:ext cx="452400" cy="0"/>
          </a:xfrm>
          <a:prstGeom prst="straightConnector1">
            <a:avLst/>
          </a:prstGeom>
          <a:ln w="19050">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1806167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Half - Text right" type="tx" preserve="1">
  <p:cSld name="Half - Text right">
    <p:spTree>
      <p:nvGrpSpPr>
        <p:cNvPr id="1" name="Shape 31"/>
        <p:cNvGrpSpPr/>
        <p:nvPr/>
      </p:nvGrpSpPr>
      <p:grpSpPr>
        <a:xfrm>
          <a:off x="0" y="0"/>
          <a:ext cx="0" cy="0"/>
          <a:chOff x="0" y="0"/>
          <a:chExt cx="0" cy="0"/>
        </a:xfrm>
      </p:grpSpPr>
      <p:sp>
        <p:nvSpPr>
          <p:cNvPr id="32" name="Google Shape;32;p5"/>
          <p:cNvSpPr/>
          <p:nvPr/>
        </p:nvSpPr>
        <p:spPr>
          <a:xfrm>
            <a:off x="0" y="0"/>
            <a:ext cx="4572000" cy="5143500"/>
          </a:xfrm>
          <a:prstGeom prst="rect">
            <a:avLst/>
          </a:prstGeom>
          <a:solidFill>
            <a:schemeClr val="accent6">
              <a:alpha val="858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5"/>
          <p:cNvSpPr/>
          <p:nvPr/>
        </p:nvSpPr>
        <p:spPr>
          <a:xfrm>
            <a:off x="4572000" y="0"/>
            <a:ext cx="4572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5"/>
          <p:cNvSpPr txBox="1">
            <a:spLocks noGrp="1"/>
          </p:cNvSpPr>
          <p:nvPr>
            <p:ph type="title"/>
          </p:nvPr>
        </p:nvSpPr>
        <p:spPr>
          <a:xfrm>
            <a:off x="4994225" y="693650"/>
            <a:ext cx="3692400" cy="768900"/>
          </a:xfrm>
          <a:prstGeom prst="rect">
            <a:avLst/>
          </a:prstGeom>
        </p:spPr>
        <p:txBody>
          <a:bodyPr spcFirstLastPara="1" wrap="square" lIns="91425" tIns="91425" rIns="91425" bIns="91425" anchor="b" anchorCtr="0"/>
          <a:lstStyle>
            <a:lvl1pPr lvl="0">
              <a:spcBef>
                <a:spcPts val="0"/>
              </a:spcBef>
              <a:spcAft>
                <a:spcPts val="0"/>
              </a:spcAft>
              <a:buSzPts val="1400"/>
              <a:buNone/>
              <a:defRPr sz="1600" b="1" i="0">
                <a:solidFill>
                  <a:schemeClr val="accent1"/>
                </a:solidFill>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4994225" y="1585101"/>
            <a:ext cx="3692400" cy="3340800"/>
          </a:xfrm>
          <a:prstGeom prst="rect">
            <a:avLst/>
          </a:prstGeom>
        </p:spPr>
        <p:txBody>
          <a:bodyPr spcFirstLastPara="1" wrap="square" lIns="91425" tIns="91425" rIns="91425" bIns="91425" anchor="t" anchorCtr="0"/>
          <a:lstStyle>
            <a:lvl1pPr marL="230188" lvl="0" indent="-223838">
              <a:spcBef>
                <a:spcPts val="600"/>
              </a:spcBef>
              <a:spcAft>
                <a:spcPts val="0"/>
              </a:spcAft>
              <a:buClr>
                <a:schemeClr val="accent2"/>
              </a:buClr>
              <a:buSzPts val="1800"/>
              <a:buFont typeface="Courier New" panose="02070309020205020404" pitchFamily="49" charset="0"/>
              <a:buChar char="o"/>
              <a:tabLst/>
              <a:defRPr b="0" i="0">
                <a:solidFill>
                  <a:schemeClr val="tx1"/>
                </a:solidFill>
                <a:latin typeface="Arial Regular"/>
              </a:defRPr>
            </a:lvl1pPr>
            <a:lvl2pPr marL="914400" lvl="1" indent="-342900">
              <a:spcBef>
                <a:spcPts val="0"/>
              </a:spcBef>
              <a:spcAft>
                <a:spcPts val="0"/>
              </a:spcAft>
              <a:buClr>
                <a:srgbClr val="FFC200"/>
              </a:buClr>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cxnSp>
        <p:nvCxnSpPr>
          <p:cNvPr id="36" name="Google Shape;36;p5"/>
          <p:cNvCxnSpPr/>
          <p:nvPr/>
        </p:nvCxnSpPr>
        <p:spPr>
          <a:xfrm>
            <a:off x="5102787" y="1519975"/>
            <a:ext cx="452400" cy="0"/>
          </a:xfrm>
          <a:prstGeom prst="straightConnector1">
            <a:avLst/>
          </a:prstGeom>
          <a:ln w="19050">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5860448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Half - Text left" preserve="1" userDrawn="1">
  <p:cSld name="1_Half - Text left">
    <p:spTree>
      <p:nvGrpSpPr>
        <p:cNvPr id="1" name="Shape 39"/>
        <p:cNvGrpSpPr/>
        <p:nvPr/>
      </p:nvGrpSpPr>
      <p:grpSpPr>
        <a:xfrm>
          <a:off x="0" y="0"/>
          <a:ext cx="0" cy="0"/>
          <a:chOff x="0" y="0"/>
          <a:chExt cx="0" cy="0"/>
        </a:xfrm>
      </p:grpSpPr>
      <p:sp>
        <p:nvSpPr>
          <p:cNvPr id="40" name="Google Shape;40;p6"/>
          <p:cNvSpPr/>
          <p:nvPr/>
        </p:nvSpPr>
        <p:spPr>
          <a:xfrm>
            <a:off x="0" y="0"/>
            <a:ext cx="4572000" cy="5143500"/>
          </a:xfrm>
          <a:prstGeom prst="rect">
            <a:avLst/>
          </a:prstGeom>
          <a:solidFill>
            <a:srgbClr val="F4F7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cap="none" spc="0">
              <a:ln w="0"/>
              <a:solidFill>
                <a:srgbClr val="F4F7FC"/>
              </a:solidFill>
              <a:effectLst>
                <a:outerShdw blurRad="38100" dist="19050" dir="2700000" algn="tl" rotWithShape="0">
                  <a:schemeClr val="dk1">
                    <a:alpha val="40000"/>
                  </a:schemeClr>
                </a:outerShdw>
              </a:effectLst>
            </a:endParaRPr>
          </a:p>
        </p:txBody>
      </p:sp>
      <p:sp>
        <p:nvSpPr>
          <p:cNvPr id="41" name="Google Shape;41;p6"/>
          <p:cNvSpPr/>
          <p:nvPr/>
        </p:nvSpPr>
        <p:spPr>
          <a:xfrm>
            <a:off x="4572000" y="0"/>
            <a:ext cx="4572000" cy="5143500"/>
          </a:xfrm>
          <a:prstGeom prst="rect">
            <a:avLst/>
          </a:prstGeom>
          <a:solidFill>
            <a:schemeClr val="accent1">
              <a:alpha val="861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6"/>
          <p:cNvSpPr txBox="1">
            <a:spLocks noGrp="1"/>
          </p:cNvSpPr>
          <p:nvPr>
            <p:ph type="title"/>
          </p:nvPr>
        </p:nvSpPr>
        <p:spPr>
          <a:xfrm>
            <a:off x="433768" y="688243"/>
            <a:ext cx="3692400" cy="768900"/>
          </a:xfrm>
          <a:prstGeom prst="rect">
            <a:avLst/>
          </a:prstGeom>
        </p:spPr>
        <p:txBody>
          <a:bodyPr spcFirstLastPara="1" wrap="square" lIns="91425" tIns="91425" rIns="91425" bIns="91425" anchor="b" anchorCtr="0"/>
          <a:lstStyle>
            <a:lvl1pPr lvl="0" rtl="0">
              <a:spcBef>
                <a:spcPts val="0"/>
              </a:spcBef>
              <a:spcAft>
                <a:spcPts val="0"/>
              </a:spcAft>
              <a:buSzPts val="1400"/>
              <a:buNone/>
              <a:defRPr sz="1600" b="1" i="0">
                <a:solidFill>
                  <a:schemeClr val="accent1"/>
                </a:solidFill>
                <a:latin typeface="+mj-l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3" name="Google Shape;43;p6"/>
          <p:cNvSpPr txBox="1">
            <a:spLocks noGrp="1"/>
          </p:cNvSpPr>
          <p:nvPr>
            <p:ph type="body" idx="1"/>
          </p:nvPr>
        </p:nvSpPr>
        <p:spPr>
          <a:xfrm>
            <a:off x="433768" y="1579694"/>
            <a:ext cx="3692400" cy="3340800"/>
          </a:xfrm>
          <a:prstGeom prst="rect">
            <a:avLst/>
          </a:prstGeom>
        </p:spPr>
        <p:txBody>
          <a:bodyPr spcFirstLastPara="1" wrap="square" lIns="91425" tIns="91425" rIns="91425" bIns="91425" anchor="t" anchorCtr="0"/>
          <a:lstStyle>
            <a:lvl1pPr marL="230188" lvl="0" indent="-223838" rtl="0">
              <a:spcBef>
                <a:spcPts val="600"/>
              </a:spcBef>
              <a:spcAft>
                <a:spcPts val="0"/>
              </a:spcAft>
              <a:buClr>
                <a:schemeClr val="accent2"/>
              </a:buClr>
              <a:buSzPts val="1800"/>
              <a:buFont typeface="Courier New" panose="02070309020205020404" pitchFamily="49" charset="0"/>
              <a:buChar char="o"/>
              <a:tabLst/>
              <a:defRPr b="0" i="0">
                <a:solidFill>
                  <a:schemeClr val="tx1"/>
                </a:solidFill>
                <a:latin typeface="Arial Regular"/>
              </a:defRPr>
            </a:lvl1pPr>
            <a:lvl2pPr marL="914400" lvl="1" indent="-342900" rtl="0">
              <a:spcBef>
                <a:spcPts val="0"/>
              </a:spcBef>
              <a:spcAft>
                <a:spcPts val="0"/>
              </a:spcAft>
              <a:buClr>
                <a:srgbClr val="FFFFFF"/>
              </a:buClr>
              <a:buSzPts val="1800"/>
              <a:buChar char="▪"/>
              <a:defRPr>
                <a:solidFill>
                  <a:srgbClr val="FFFFFF"/>
                </a:solidFill>
              </a:defRPr>
            </a:lvl2pPr>
            <a:lvl3pPr marL="1371600" lvl="2" indent="-342900" rtl="0">
              <a:spcBef>
                <a:spcPts val="0"/>
              </a:spcBef>
              <a:spcAft>
                <a:spcPts val="0"/>
              </a:spcAft>
              <a:buClr>
                <a:srgbClr val="FFFFFF"/>
              </a:buClr>
              <a:buSzPts val="1800"/>
              <a:buChar char="▫"/>
              <a:defRPr>
                <a:solidFill>
                  <a:srgbClr val="FFFFFF"/>
                </a:solidFill>
              </a:defRPr>
            </a:lvl3pPr>
            <a:lvl4pPr marL="1828800" lvl="3" indent="-342900" rtl="0">
              <a:spcBef>
                <a:spcPts val="0"/>
              </a:spcBef>
              <a:spcAft>
                <a:spcPts val="0"/>
              </a:spcAft>
              <a:buClr>
                <a:srgbClr val="FFFFFF"/>
              </a:buClr>
              <a:buSzPts val="1800"/>
              <a:buChar char="▪"/>
              <a:defRPr>
                <a:solidFill>
                  <a:srgbClr val="FFFFFF"/>
                </a:solidFill>
              </a:defRPr>
            </a:lvl4pPr>
            <a:lvl5pPr marL="2286000" lvl="4" indent="-342900" rtl="0">
              <a:spcBef>
                <a:spcPts val="0"/>
              </a:spcBef>
              <a:spcAft>
                <a:spcPts val="0"/>
              </a:spcAft>
              <a:buClr>
                <a:srgbClr val="FFFFFF"/>
              </a:buClr>
              <a:buSzPts val="1800"/>
              <a:buChar char="▫"/>
              <a:defRPr>
                <a:solidFill>
                  <a:srgbClr val="FFFFFF"/>
                </a:solidFill>
              </a:defRPr>
            </a:lvl5pPr>
            <a:lvl6pPr marL="2743200" lvl="5" indent="-342900" rtl="0">
              <a:spcBef>
                <a:spcPts val="0"/>
              </a:spcBef>
              <a:spcAft>
                <a:spcPts val="0"/>
              </a:spcAft>
              <a:buClr>
                <a:srgbClr val="FFFFFF"/>
              </a:buClr>
              <a:buSzPts val="1800"/>
              <a:buChar char="▪"/>
              <a:defRPr>
                <a:solidFill>
                  <a:srgbClr val="FFFFFF"/>
                </a:solidFill>
              </a:defRPr>
            </a:lvl6pPr>
            <a:lvl7pPr marL="3200400" lvl="6" indent="-342900" rtl="0">
              <a:spcBef>
                <a:spcPts val="0"/>
              </a:spcBef>
              <a:spcAft>
                <a:spcPts val="0"/>
              </a:spcAft>
              <a:buClr>
                <a:srgbClr val="FFFFFF"/>
              </a:buClr>
              <a:buSzPts val="1800"/>
              <a:buChar char="▫"/>
              <a:defRPr>
                <a:solidFill>
                  <a:srgbClr val="FFFFFF"/>
                </a:solidFill>
              </a:defRPr>
            </a:lvl7pPr>
            <a:lvl8pPr marL="3657600" lvl="7" indent="-342900" rtl="0">
              <a:spcBef>
                <a:spcPts val="0"/>
              </a:spcBef>
              <a:spcAft>
                <a:spcPts val="0"/>
              </a:spcAft>
              <a:buClr>
                <a:srgbClr val="FFFFFF"/>
              </a:buClr>
              <a:buSzPts val="1800"/>
              <a:buChar char="▪"/>
              <a:defRPr>
                <a:solidFill>
                  <a:srgbClr val="FFFFFF"/>
                </a:solidFill>
              </a:defRPr>
            </a:lvl8pPr>
            <a:lvl9pPr marL="4114800" lvl="8" indent="-342900" rtl="0">
              <a:spcBef>
                <a:spcPts val="0"/>
              </a:spcBef>
              <a:spcAft>
                <a:spcPts val="0"/>
              </a:spcAft>
              <a:buClr>
                <a:srgbClr val="FFFFFF"/>
              </a:buClr>
              <a:buSzPts val="1800"/>
              <a:buChar char="▫"/>
              <a:defRPr>
                <a:solidFill>
                  <a:srgbClr val="FFFFFF"/>
                </a:solidFill>
              </a:defRPr>
            </a:lvl9pPr>
          </a:lstStyle>
          <a:p>
            <a:endParaRPr/>
          </a:p>
        </p:txBody>
      </p:sp>
      <p:cxnSp>
        <p:nvCxnSpPr>
          <p:cNvPr id="11" name="Google Shape;64;p8">
            <a:extLst>
              <a:ext uri="{FF2B5EF4-FFF2-40B4-BE49-F238E27FC236}">
                <a16:creationId xmlns:a16="http://schemas.microsoft.com/office/drawing/2014/main" id="{F9303DCD-16D1-A542-97CA-63D26199A2A7}"/>
              </a:ext>
            </a:extLst>
          </p:cNvPr>
          <p:cNvCxnSpPr/>
          <p:nvPr userDrawn="1"/>
        </p:nvCxnSpPr>
        <p:spPr>
          <a:xfrm>
            <a:off x="545293" y="1519975"/>
            <a:ext cx="452400" cy="0"/>
          </a:xfrm>
          <a:prstGeom prst="straightConnector1">
            <a:avLst/>
          </a:prstGeom>
          <a:ln w="19050">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956688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hird - 2 columns right" preserve="1" userDrawn="1">
  <p:cSld name="1_Third - 2 columns right">
    <p:spTree>
      <p:nvGrpSpPr>
        <p:cNvPr id="1" name="Shape 47"/>
        <p:cNvGrpSpPr/>
        <p:nvPr/>
      </p:nvGrpSpPr>
      <p:grpSpPr>
        <a:xfrm>
          <a:off x="0" y="0"/>
          <a:ext cx="0" cy="0"/>
          <a:chOff x="0" y="0"/>
          <a:chExt cx="0" cy="0"/>
        </a:xfrm>
      </p:grpSpPr>
      <p:sp>
        <p:nvSpPr>
          <p:cNvPr id="48" name="Google Shape;48;p7"/>
          <p:cNvSpPr/>
          <p:nvPr/>
        </p:nvSpPr>
        <p:spPr>
          <a:xfrm>
            <a:off x="0" y="0"/>
            <a:ext cx="3044100" cy="5143500"/>
          </a:xfrm>
          <a:prstGeom prst="rect">
            <a:avLst/>
          </a:prstGeom>
          <a:solidFill>
            <a:schemeClr val="accent6">
              <a:alpha val="858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7"/>
          <p:cNvSpPr txBox="1">
            <a:spLocks noGrp="1"/>
          </p:cNvSpPr>
          <p:nvPr>
            <p:ph type="body" idx="1"/>
          </p:nvPr>
        </p:nvSpPr>
        <p:spPr>
          <a:xfrm>
            <a:off x="3467825" y="812796"/>
            <a:ext cx="5218800" cy="3643198"/>
          </a:xfrm>
          <a:prstGeom prst="rect">
            <a:avLst/>
          </a:prstGeom>
        </p:spPr>
        <p:txBody>
          <a:bodyPr spcFirstLastPara="1" wrap="square" lIns="91425" tIns="91425" rIns="91425" bIns="91425" anchor="ctr" anchorCtr="0"/>
          <a:lstStyle>
            <a:lvl1pPr marL="230188" lvl="0" indent="-225425">
              <a:lnSpc>
                <a:spcPts val="2000"/>
              </a:lnSpc>
              <a:spcBef>
                <a:spcPts val="600"/>
              </a:spcBef>
              <a:spcAft>
                <a:spcPts val="800"/>
              </a:spcAft>
              <a:buClr>
                <a:schemeClr val="accent2"/>
              </a:buClr>
              <a:buSzPts val="1400"/>
              <a:buFont typeface="Courier New" panose="02070309020205020404" pitchFamily="49" charset="0"/>
              <a:buChar char="o"/>
              <a:tabLst/>
              <a:defRPr sz="1400" b="0" i="0">
                <a:solidFill>
                  <a:schemeClr val="tx1"/>
                </a:solidFill>
                <a:latin typeface="Arial Regular"/>
              </a:defRPr>
            </a:lvl1pPr>
            <a:lvl2pPr marL="914400" lvl="1" indent="-317500">
              <a:spcBef>
                <a:spcPts val="0"/>
              </a:spcBef>
              <a:spcAft>
                <a:spcPts val="800"/>
              </a:spcAft>
              <a:buClr>
                <a:schemeClr val="accent2"/>
              </a:buClr>
              <a:buSzPts val="1400"/>
              <a:buFont typeface="Courier New" panose="02070309020205020404" pitchFamily="49" charset="0"/>
              <a:buChar char="o"/>
              <a:defRPr sz="1400">
                <a:solidFill>
                  <a:schemeClr val="tx1"/>
                </a:solidFill>
              </a:defRPr>
            </a:lvl2pPr>
            <a:lvl3pPr marL="1371600" lvl="2" indent="-317500">
              <a:spcBef>
                <a:spcPts val="0"/>
              </a:spcBef>
              <a:spcAft>
                <a:spcPts val="0"/>
              </a:spcAft>
              <a:buSzPts val="1400"/>
              <a:buChar char="▫"/>
              <a:defRPr sz="1400"/>
            </a:lvl3pPr>
            <a:lvl4pPr marL="1828800" lvl="3" indent="-317500">
              <a:spcBef>
                <a:spcPts val="0"/>
              </a:spcBef>
              <a:spcAft>
                <a:spcPts val="0"/>
              </a:spcAft>
              <a:buSzPts val="1400"/>
              <a:buChar char="▪"/>
              <a:defRPr sz="1400"/>
            </a:lvl4pPr>
            <a:lvl5pPr marL="2286000" lvl="4" indent="-317500">
              <a:spcBef>
                <a:spcPts val="0"/>
              </a:spcBef>
              <a:spcAft>
                <a:spcPts val="0"/>
              </a:spcAft>
              <a:buSzPts val="1400"/>
              <a:buChar char="▫"/>
              <a:defRPr sz="1400"/>
            </a:lvl5pPr>
            <a:lvl6pPr marL="2743200" lvl="5" indent="-317500">
              <a:spcBef>
                <a:spcPts val="0"/>
              </a:spcBef>
              <a:spcAft>
                <a:spcPts val="0"/>
              </a:spcAft>
              <a:buSzPts val="1400"/>
              <a:buChar char="▪"/>
              <a:defRPr sz="1400"/>
            </a:lvl6pPr>
            <a:lvl7pPr marL="3200400" lvl="6" indent="-317500">
              <a:spcBef>
                <a:spcPts val="0"/>
              </a:spcBef>
              <a:spcAft>
                <a:spcPts val="0"/>
              </a:spcAft>
              <a:buSzPts val="1400"/>
              <a:buChar char="▫"/>
              <a:defRPr sz="1400"/>
            </a:lvl7pPr>
            <a:lvl8pPr marL="3657600" lvl="7" indent="-317500">
              <a:spcBef>
                <a:spcPts val="0"/>
              </a:spcBef>
              <a:spcAft>
                <a:spcPts val="0"/>
              </a:spcAft>
              <a:buSzPts val="1400"/>
              <a:buChar char="▪"/>
              <a:defRPr sz="1400"/>
            </a:lvl8pPr>
            <a:lvl9pPr marL="4114800" lvl="8" indent="-317500">
              <a:spcBef>
                <a:spcPts val="0"/>
              </a:spcBef>
              <a:spcAft>
                <a:spcPts val="0"/>
              </a:spcAft>
              <a:buSzPts val="1400"/>
              <a:buChar char="▫"/>
              <a:defRPr sz="1400"/>
            </a:lvl9pPr>
          </a:lstStyle>
          <a:p>
            <a:endParaRPr/>
          </a:p>
        </p:txBody>
      </p:sp>
    </p:spTree>
    <p:extLst>
      <p:ext uri="{BB962C8B-B14F-4D97-AF65-F5344CB8AC3E}">
        <p14:creationId xmlns:p14="http://schemas.microsoft.com/office/powerpoint/2010/main" val="7611055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hird - 2 columns right" preserve="1" userDrawn="1">
  <p:cSld name="1_Third - 2 columns right">
    <p:spTree>
      <p:nvGrpSpPr>
        <p:cNvPr id="1" name="Shape 47"/>
        <p:cNvGrpSpPr/>
        <p:nvPr/>
      </p:nvGrpSpPr>
      <p:grpSpPr>
        <a:xfrm>
          <a:off x="0" y="0"/>
          <a:ext cx="0" cy="0"/>
          <a:chOff x="0" y="0"/>
          <a:chExt cx="0" cy="0"/>
        </a:xfrm>
      </p:grpSpPr>
      <p:sp>
        <p:nvSpPr>
          <p:cNvPr id="48" name="Google Shape;48;p7"/>
          <p:cNvSpPr/>
          <p:nvPr/>
        </p:nvSpPr>
        <p:spPr>
          <a:xfrm>
            <a:off x="6099900" y="0"/>
            <a:ext cx="3044100" cy="5143500"/>
          </a:xfrm>
          <a:prstGeom prst="rect">
            <a:avLst/>
          </a:prstGeom>
          <a:solidFill>
            <a:schemeClr val="accent6">
              <a:alpha val="858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51;p7">
            <a:extLst>
              <a:ext uri="{FF2B5EF4-FFF2-40B4-BE49-F238E27FC236}">
                <a16:creationId xmlns:a16="http://schemas.microsoft.com/office/drawing/2014/main" id="{14E79CD5-02FA-DA4C-94EC-F9FA459EBED6}"/>
              </a:ext>
            </a:extLst>
          </p:cNvPr>
          <p:cNvSpPr txBox="1">
            <a:spLocks noGrp="1"/>
          </p:cNvSpPr>
          <p:nvPr>
            <p:ph type="title"/>
          </p:nvPr>
        </p:nvSpPr>
        <p:spPr>
          <a:xfrm>
            <a:off x="435075" y="812624"/>
            <a:ext cx="5218425" cy="669300"/>
          </a:xfrm>
          <a:prstGeom prst="rect">
            <a:avLst/>
          </a:prstGeom>
        </p:spPr>
        <p:txBody>
          <a:bodyPr spcFirstLastPara="1" wrap="square" lIns="91425" tIns="91425" rIns="91425" bIns="91425" anchor="b" anchorCtr="0"/>
          <a:lstStyle>
            <a:lvl1pPr lvl="0">
              <a:spcBef>
                <a:spcPts val="0"/>
              </a:spcBef>
              <a:spcAft>
                <a:spcPts val="0"/>
              </a:spcAft>
              <a:buSzPts val="1400"/>
              <a:buNone/>
              <a:defRPr sz="1600" b="1" i="0">
                <a:solidFill>
                  <a:schemeClr val="accent1"/>
                </a:solidFill>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 name="Google Shape;52;p7">
            <a:extLst>
              <a:ext uri="{FF2B5EF4-FFF2-40B4-BE49-F238E27FC236}">
                <a16:creationId xmlns:a16="http://schemas.microsoft.com/office/drawing/2014/main" id="{B0169495-9327-344E-ACF0-CB577290F103}"/>
              </a:ext>
            </a:extLst>
          </p:cNvPr>
          <p:cNvSpPr txBox="1">
            <a:spLocks noGrp="1"/>
          </p:cNvSpPr>
          <p:nvPr>
            <p:ph type="body" idx="10"/>
          </p:nvPr>
        </p:nvSpPr>
        <p:spPr>
          <a:xfrm>
            <a:off x="434701" y="1579695"/>
            <a:ext cx="5218800" cy="3158700"/>
          </a:xfrm>
          <a:prstGeom prst="rect">
            <a:avLst/>
          </a:prstGeom>
        </p:spPr>
        <p:txBody>
          <a:bodyPr spcFirstLastPara="1" wrap="square" lIns="91425" tIns="91425" rIns="91425" bIns="91425" anchor="t" anchorCtr="0"/>
          <a:lstStyle>
            <a:lvl1pPr marL="230188" lvl="0" indent="-225425">
              <a:spcBef>
                <a:spcPts val="600"/>
              </a:spcBef>
              <a:spcAft>
                <a:spcPts val="0"/>
              </a:spcAft>
              <a:buClr>
                <a:schemeClr val="accent2"/>
              </a:buClr>
              <a:buSzPts val="1400"/>
              <a:buFont typeface="Courier New" panose="02070309020205020404" pitchFamily="49" charset="0"/>
              <a:buChar char="o"/>
              <a:tabLst/>
              <a:defRPr sz="1400" b="0" i="0">
                <a:solidFill>
                  <a:schemeClr val="tx1"/>
                </a:solidFill>
                <a:latin typeface="Arial Regular"/>
              </a:defRPr>
            </a:lvl1pPr>
            <a:lvl2pPr marL="914400" lvl="1" indent="-317500">
              <a:spcBef>
                <a:spcPts val="0"/>
              </a:spcBef>
              <a:spcAft>
                <a:spcPts val="0"/>
              </a:spcAft>
              <a:buSzPts val="1400"/>
              <a:buChar char="▪"/>
              <a:defRPr sz="1400"/>
            </a:lvl2pPr>
            <a:lvl3pPr marL="1371600" lvl="2" indent="-317500">
              <a:spcBef>
                <a:spcPts val="0"/>
              </a:spcBef>
              <a:spcAft>
                <a:spcPts val="0"/>
              </a:spcAft>
              <a:buSzPts val="1400"/>
              <a:buChar char="▫"/>
              <a:defRPr sz="1400"/>
            </a:lvl3pPr>
            <a:lvl4pPr marL="1828800" lvl="3" indent="-317500">
              <a:spcBef>
                <a:spcPts val="0"/>
              </a:spcBef>
              <a:spcAft>
                <a:spcPts val="0"/>
              </a:spcAft>
              <a:buSzPts val="1400"/>
              <a:buChar char="▪"/>
              <a:defRPr sz="1400"/>
            </a:lvl4pPr>
            <a:lvl5pPr marL="2286000" lvl="4" indent="-317500">
              <a:spcBef>
                <a:spcPts val="0"/>
              </a:spcBef>
              <a:spcAft>
                <a:spcPts val="0"/>
              </a:spcAft>
              <a:buSzPts val="1400"/>
              <a:buChar char="▫"/>
              <a:defRPr sz="1400"/>
            </a:lvl5pPr>
            <a:lvl6pPr marL="2743200" lvl="5" indent="-317500">
              <a:spcBef>
                <a:spcPts val="0"/>
              </a:spcBef>
              <a:spcAft>
                <a:spcPts val="0"/>
              </a:spcAft>
              <a:buSzPts val="1400"/>
              <a:buChar char="▪"/>
              <a:defRPr sz="1400"/>
            </a:lvl6pPr>
            <a:lvl7pPr marL="3200400" lvl="6" indent="-317500">
              <a:spcBef>
                <a:spcPts val="0"/>
              </a:spcBef>
              <a:spcAft>
                <a:spcPts val="0"/>
              </a:spcAft>
              <a:buSzPts val="1400"/>
              <a:buChar char="▫"/>
              <a:defRPr sz="1400"/>
            </a:lvl7pPr>
            <a:lvl8pPr marL="3657600" lvl="7" indent="-317500">
              <a:spcBef>
                <a:spcPts val="0"/>
              </a:spcBef>
              <a:spcAft>
                <a:spcPts val="0"/>
              </a:spcAft>
              <a:buSzPts val="1400"/>
              <a:buChar char="▪"/>
              <a:defRPr sz="1400"/>
            </a:lvl8pPr>
            <a:lvl9pPr marL="4114800" lvl="8" indent="-317500">
              <a:spcBef>
                <a:spcPts val="0"/>
              </a:spcBef>
              <a:spcAft>
                <a:spcPts val="0"/>
              </a:spcAft>
              <a:buSzPts val="1400"/>
              <a:buChar char="▫"/>
              <a:defRPr sz="1400"/>
            </a:lvl9pPr>
          </a:lstStyle>
          <a:p>
            <a:endParaRPr/>
          </a:p>
        </p:txBody>
      </p:sp>
      <p:cxnSp>
        <p:nvCxnSpPr>
          <p:cNvPr id="6" name="Google Shape;64;p8">
            <a:extLst>
              <a:ext uri="{FF2B5EF4-FFF2-40B4-BE49-F238E27FC236}">
                <a16:creationId xmlns:a16="http://schemas.microsoft.com/office/drawing/2014/main" id="{44521CCA-B893-E74B-B7BA-56D3240023DF}"/>
              </a:ext>
            </a:extLst>
          </p:cNvPr>
          <p:cNvCxnSpPr/>
          <p:nvPr userDrawn="1"/>
        </p:nvCxnSpPr>
        <p:spPr>
          <a:xfrm>
            <a:off x="545293" y="1519975"/>
            <a:ext cx="452400" cy="0"/>
          </a:xfrm>
          <a:prstGeom prst="straightConnector1">
            <a:avLst/>
          </a:prstGeom>
          <a:ln w="19050">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1782560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hird - 2 columns left" preserve="1">
  <p:cSld name="Third - 2 columns left">
    <p:spTree>
      <p:nvGrpSpPr>
        <p:cNvPr id="1" name="Shape 56"/>
        <p:cNvGrpSpPr/>
        <p:nvPr/>
      </p:nvGrpSpPr>
      <p:grpSpPr>
        <a:xfrm>
          <a:off x="0" y="0"/>
          <a:ext cx="0" cy="0"/>
          <a:chOff x="0" y="0"/>
          <a:chExt cx="0" cy="0"/>
        </a:xfrm>
      </p:grpSpPr>
      <p:sp>
        <p:nvSpPr>
          <p:cNvPr id="57" name="Google Shape;57;p8"/>
          <p:cNvSpPr/>
          <p:nvPr/>
        </p:nvSpPr>
        <p:spPr>
          <a:xfrm flipH="1">
            <a:off x="6099775" y="0"/>
            <a:ext cx="3044100" cy="5143500"/>
          </a:xfrm>
          <a:prstGeom prst="rect">
            <a:avLst/>
          </a:prstGeom>
          <a:solidFill>
            <a:schemeClr val="accent1">
              <a:alpha val="861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8"/>
          <p:cNvSpPr/>
          <p:nvPr/>
        </p:nvSpPr>
        <p:spPr>
          <a:xfrm flipH="1">
            <a:off x="0" y="0"/>
            <a:ext cx="6099900" cy="5143500"/>
          </a:xfrm>
          <a:prstGeom prst="rect">
            <a:avLst/>
          </a:prstGeom>
          <a:solidFill>
            <a:srgbClr val="F4F7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4F7FC"/>
              </a:solidFill>
            </a:endParaRPr>
          </a:p>
        </p:txBody>
      </p:sp>
      <p:sp>
        <p:nvSpPr>
          <p:cNvPr id="60" name="Google Shape;60;p8"/>
          <p:cNvSpPr txBox="1">
            <a:spLocks noGrp="1"/>
          </p:cNvSpPr>
          <p:nvPr>
            <p:ph type="title"/>
          </p:nvPr>
        </p:nvSpPr>
        <p:spPr>
          <a:xfrm>
            <a:off x="434706" y="796375"/>
            <a:ext cx="5218800" cy="669300"/>
          </a:xfrm>
          <a:prstGeom prst="rect">
            <a:avLst/>
          </a:prstGeom>
        </p:spPr>
        <p:txBody>
          <a:bodyPr spcFirstLastPara="1" wrap="square" lIns="91425" tIns="91425" rIns="91425" bIns="91425" anchor="b" anchorCtr="0"/>
          <a:lstStyle>
            <a:lvl1pPr lvl="0" rtl="0">
              <a:spcBef>
                <a:spcPts val="0"/>
              </a:spcBef>
              <a:spcAft>
                <a:spcPts val="0"/>
              </a:spcAft>
              <a:buSzPts val="1400"/>
              <a:buNone/>
              <a:defRPr sz="1600" b="1" i="0">
                <a:solidFill>
                  <a:schemeClr val="accent1"/>
                </a:solidFill>
                <a:latin typeface="+mj-l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1" name="Google Shape;61;p8"/>
          <p:cNvSpPr txBox="1">
            <a:spLocks noGrp="1"/>
          </p:cNvSpPr>
          <p:nvPr>
            <p:ph type="body" idx="1"/>
          </p:nvPr>
        </p:nvSpPr>
        <p:spPr>
          <a:xfrm>
            <a:off x="434331" y="1614875"/>
            <a:ext cx="2532900" cy="3158700"/>
          </a:xfrm>
          <a:prstGeom prst="rect">
            <a:avLst/>
          </a:prstGeom>
        </p:spPr>
        <p:txBody>
          <a:bodyPr spcFirstLastPara="1" wrap="square" lIns="91425" tIns="91425" rIns="91425" bIns="91425" anchor="t" anchorCtr="0"/>
          <a:lstStyle>
            <a:lvl1pPr marL="342900" lvl="0" indent="-203200" rtl="0">
              <a:spcBef>
                <a:spcPts val="600"/>
              </a:spcBef>
              <a:spcAft>
                <a:spcPts val="0"/>
              </a:spcAft>
              <a:buClr>
                <a:schemeClr val="accent2"/>
              </a:buClr>
              <a:buSzPts val="1400"/>
              <a:buFont typeface="Courier New" panose="02070309020205020404" pitchFamily="49" charset="0"/>
              <a:buChar char="o"/>
              <a:tabLst/>
              <a:defRPr sz="1400" b="0" i="0">
                <a:solidFill>
                  <a:schemeClr val="tx1"/>
                </a:solidFill>
                <a:latin typeface="Arial Regular"/>
              </a:defRPr>
            </a:lvl1pPr>
            <a:lvl2pPr marL="914400" lvl="1" indent="-317500" rtl="0">
              <a:spcBef>
                <a:spcPts val="0"/>
              </a:spcBef>
              <a:spcAft>
                <a:spcPts val="0"/>
              </a:spcAft>
              <a:buClr>
                <a:srgbClr val="FFFFFF"/>
              </a:buClr>
              <a:buSzPts val="1400"/>
              <a:buChar char="▪"/>
              <a:defRPr sz="1400">
                <a:solidFill>
                  <a:srgbClr val="FFFFFF"/>
                </a:solidFill>
              </a:defRPr>
            </a:lvl2pPr>
            <a:lvl3pPr marL="1371600" lvl="2" indent="-317500" rtl="0">
              <a:spcBef>
                <a:spcPts val="0"/>
              </a:spcBef>
              <a:spcAft>
                <a:spcPts val="0"/>
              </a:spcAft>
              <a:buClr>
                <a:srgbClr val="FFFFFF"/>
              </a:buClr>
              <a:buSzPts val="1400"/>
              <a:buChar char="▫"/>
              <a:defRPr sz="1400">
                <a:solidFill>
                  <a:srgbClr val="FFFFFF"/>
                </a:solidFill>
              </a:defRPr>
            </a:lvl3pPr>
            <a:lvl4pPr marL="1828800" lvl="3" indent="-317500" rtl="0">
              <a:spcBef>
                <a:spcPts val="0"/>
              </a:spcBef>
              <a:spcAft>
                <a:spcPts val="0"/>
              </a:spcAft>
              <a:buClr>
                <a:srgbClr val="FFFFFF"/>
              </a:buClr>
              <a:buSzPts val="1400"/>
              <a:buChar char="▪"/>
              <a:defRPr sz="1400">
                <a:solidFill>
                  <a:srgbClr val="FFFFFF"/>
                </a:solidFill>
              </a:defRPr>
            </a:lvl4pPr>
            <a:lvl5pPr marL="2286000" lvl="4" indent="-317500" rtl="0">
              <a:spcBef>
                <a:spcPts val="0"/>
              </a:spcBef>
              <a:spcAft>
                <a:spcPts val="0"/>
              </a:spcAft>
              <a:buClr>
                <a:srgbClr val="FFFFFF"/>
              </a:buClr>
              <a:buSzPts val="1400"/>
              <a:buChar char="▫"/>
              <a:defRPr sz="1400">
                <a:solidFill>
                  <a:srgbClr val="FFFFFF"/>
                </a:solidFill>
              </a:defRPr>
            </a:lvl5pPr>
            <a:lvl6pPr marL="2743200" lvl="5" indent="-317500" rtl="0">
              <a:spcBef>
                <a:spcPts val="0"/>
              </a:spcBef>
              <a:spcAft>
                <a:spcPts val="0"/>
              </a:spcAft>
              <a:buClr>
                <a:srgbClr val="FFFFFF"/>
              </a:buClr>
              <a:buSzPts val="1400"/>
              <a:buChar char="▪"/>
              <a:defRPr sz="1400">
                <a:solidFill>
                  <a:srgbClr val="FFFFFF"/>
                </a:solidFill>
              </a:defRPr>
            </a:lvl6pPr>
            <a:lvl7pPr marL="3200400" lvl="6" indent="-317500" rtl="0">
              <a:spcBef>
                <a:spcPts val="0"/>
              </a:spcBef>
              <a:spcAft>
                <a:spcPts val="0"/>
              </a:spcAft>
              <a:buClr>
                <a:srgbClr val="FFFFFF"/>
              </a:buClr>
              <a:buSzPts val="1400"/>
              <a:buChar char="▫"/>
              <a:defRPr sz="1400">
                <a:solidFill>
                  <a:srgbClr val="FFFFFF"/>
                </a:solidFill>
              </a:defRPr>
            </a:lvl7pPr>
            <a:lvl8pPr marL="3657600" lvl="7" indent="-317500" rtl="0">
              <a:spcBef>
                <a:spcPts val="0"/>
              </a:spcBef>
              <a:spcAft>
                <a:spcPts val="0"/>
              </a:spcAft>
              <a:buClr>
                <a:srgbClr val="FFFFFF"/>
              </a:buClr>
              <a:buSzPts val="1400"/>
              <a:buChar char="▪"/>
              <a:defRPr sz="1400">
                <a:solidFill>
                  <a:srgbClr val="FFFFFF"/>
                </a:solidFill>
              </a:defRPr>
            </a:lvl8pPr>
            <a:lvl9pPr marL="4114800" lvl="8" indent="-317500" rtl="0">
              <a:spcBef>
                <a:spcPts val="0"/>
              </a:spcBef>
              <a:spcAft>
                <a:spcPts val="0"/>
              </a:spcAft>
              <a:buClr>
                <a:srgbClr val="FFFFFF"/>
              </a:buClr>
              <a:buSzPts val="1400"/>
              <a:buChar char="▫"/>
              <a:defRPr sz="1400">
                <a:solidFill>
                  <a:srgbClr val="FFFFFF"/>
                </a:solidFill>
              </a:defRPr>
            </a:lvl9pPr>
          </a:lstStyle>
          <a:p>
            <a:endParaRPr/>
          </a:p>
        </p:txBody>
      </p:sp>
      <p:sp>
        <p:nvSpPr>
          <p:cNvPr id="62" name="Google Shape;62;p8"/>
          <p:cNvSpPr txBox="1">
            <a:spLocks noGrp="1"/>
          </p:cNvSpPr>
          <p:nvPr>
            <p:ph type="body" idx="2"/>
          </p:nvPr>
        </p:nvSpPr>
        <p:spPr>
          <a:xfrm>
            <a:off x="3120084" y="1614875"/>
            <a:ext cx="2532900" cy="3158700"/>
          </a:xfrm>
          <a:prstGeom prst="rect">
            <a:avLst/>
          </a:prstGeom>
        </p:spPr>
        <p:txBody>
          <a:bodyPr spcFirstLastPara="1" wrap="square" lIns="91425" tIns="91425" rIns="91425" bIns="91425" anchor="t" anchorCtr="0"/>
          <a:lstStyle>
            <a:lvl1pPr marL="342900" lvl="0" indent="-203200" rtl="0">
              <a:spcBef>
                <a:spcPts val="600"/>
              </a:spcBef>
              <a:spcAft>
                <a:spcPts val="0"/>
              </a:spcAft>
              <a:buClr>
                <a:schemeClr val="accent2"/>
              </a:buClr>
              <a:buSzPts val="1400"/>
              <a:buFont typeface="Courier New" panose="02070309020205020404" pitchFamily="49" charset="0"/>
              <a:buChar char="o"/>
              <a:tabLst/>
              <a:defRPr sz="1400" b="0" i="0">
                <a:solidFill>
                  <a:schemeClr val="tx1"/>
                </a:solidFill>
                <a:latin typeface="Arial Regular"/>
              </a:defRPr>
            </a:lvl1pPr>
            <a:lvl2pPr marL="914400" lvl="1" indent="-317500" rtl="0">
              <a:spcBef>
                <a:spcPts val="0"/>
              </a:spcBef>
              <a:spcAft>
                <a:spcPts val="0"/>
              </a:spcAft>
              <a:buClr>
                <a:srgbClr val="FFFFFF"/>
              </a:buClr>
              <a:buSzPts val="1400"/>
              <a:buChar char="▪"/>
              <a:defRPr sz="1400">
                <a:solidFill>
                  <a:srgbClr val="FFFFFF"/>
                </a:solidFill>
              </a:defRPr>
            </a:lvl2pPr>
            <a:lvl3pPr marL="1371600" lvl="2" indent="-317500" rtl="0">
              <a:spcBef>
                <a:spcPts val="0"/>
              </a:spcBef>
              <a:spcAft>
                <a:spcPts val="0"/>
              </a:spcAft>
              <a:buClr>
                <a:srgbClr val="FFFFFF"/>
              </a:buClr>
              <a:buSzPts val="1400"/>
              <a:buChar char="▫"/>
              <a:defRPr sz="1400">
                <a:solidFill>
                  <a:srgbClr val="FFFFFF"/>
                </a:solidFill>
              </a:defRPr>
            </a:lvl3pPr>
            <a:lvl4pPr marL="1828800" lvl="3" indent="-317500" rtl="0">
              <a:spcBef>
                <a:spcPts val="0"/>
              </a:spcBef>
              <a:spcAft>
                <a:spcPts val="0"/>
              </a:spcAft>
              <a:buClr>
                <a:srgbClr val="FFFFFF"/>
              </a:buClr>
              <a:buSzPts val="1400"/>
              <a:buChar char="▪"/>
              <a:defRPr sz="1400">
                <a:solidFill>
                  <a:srgbClr val="FFFFFF"/>
                </a:solidFill>
              </a:defRPr>
            </a:lvl4pPr>
            <a:lvl5pPr marL="2286000" lvl="4" indent="-317500" rtl="0">
              <a:spcBef>
                <a:spcPts val="0"/>
              </a:spcBef>
              <a:spcAft>
                <a:spcPts val="0"/>
              </a:spcAft>
              <a:buClr>
                <a:srgbClr val="FFFFFF"/>
              </a:buClr>
              <a:buSzPts val="1400"/>
              <a:buChar char="▫"/>
              <a:defRPr sz="1400">
                <a:solidFill>
                  <a:srgbClr val="FFFFFF"/>
                </a:solidFill>
              </a:defRPr>
            </a:lvl5pPr>
            <a:lvl6pPr marL="2743200" lvl="5" indent="-317500" rtl="0">
              <a:spcBef>
                <a:spcPts val="0"/>
              </a:spcBef>
              <a:spcAft>
                <a:spcPts val="0"/>
              </a:spcAft>
              <a:buClr>
                <a:srgbClr val="FFFFFF"/>
              </a:buClr>
              <a:buSzPts val="1400"/>
              <a:buChar char="▪"/>
              <a:defRPr sz="1400">
                <a:solidFill>
                  <a:srgbClr val="FFFFFF"/>
                </a:solidFill>
              </a:defRPr>
            </a:lvl6pPr>
            <a:lvl7pPr marL="3200400" lvl="6" indent="-317500" rtl="0">
              <a:spcBef>
                <a:spcPts val="0"/>
              </a:spcBef>
              <a:spcAft>
                <a:spcPts val="0"/>
              </a:spcAft>
              <a:buClr>
                <a:srgbClr val="FFFFFF"/>
              </a:buClr>
              <a:buSzPts val="1400"/>
              <a:buChar char="▫"/>
              <a:defRPr sz="1400">
                <a:solidFill>
                  <a:srgbClr val="FFFFFF"/>
                </a:solidFill>
              </a:defRPr>
            </a:lvl7pPr>
            <a:lvl8pPr marL="3657600" lvl="7" indent="-317500" rtl="0">
              <a:spcBef>
                <a:spcPts val="0"/>
              </a:spcBef>
              <a:spcAft>
                <a:spcPts val="0"/>
              </a:spcAft>
              <a:buClr>
                <a:srgbClr val="FFFFFF"/>
              </a:buClr>
              <a:buSzPts val="1400"/>
              <a:buChar char="▪"/>
              <a:defRPr sz="1400">
                <a:solidFill>
                  <a:srgbClr val="FFFFFF"/>
                </a:solidFill>
              </a:defRPr>
            </a:lvl8pPr>
            <a:lvl9pPr marL="4114800" lvl="8" indent="-317500" rtl="0">
              <a:spcBef>
                <a:spcPts val="0"/>
              </a:spcBef>
              <a:spcAft>
                <a:spcPts val="0"/>
              </a:spcAft>
              <a:buClr>
                <a:srgbClr val="FFFFFF"/>
              </a:buClr>
              <a:buSzPts val="1400"/>
              <a:buChar char="▫"/>
              <a:defRPr sz="1400">
                <a:solidFill>
                  <a:srgbClr val="FFFFFF"/>
                </a:solidFill>
              </a:defRPr>
            </a:lvl9pPr>
          </a:lstStyle>
          <a:p>
            <a:endParaRPr/>
          </a:p>
        </p:txBody>
      </p:sp>
      <p:cxnSp>
        <p:nvCxnSpPr>
          <p:cNvPr id="64" name="Google Shape;64;p8"/>
          <p:cNvCxnSpPr/>
          <p:nvPr/>
        </p:nvCxnSpPr>
        <p:spPr>
          <a:xfrm>
            <a:off x="545293" y="1519975"/>
            <a:ext cx="452400" cy="0"/>
          </a:xfrm>
          <a:prstGeom prst="straightConnector1">
            <a:avLst/>
          </a:prstGeom>
          <a:ln w="19050">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8741554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lank (bright)" preserve="1">
  <p:cSld name="Blank (bright)">
    <p:spTree>
      <p:nvGrpSpPr>
        <p:cNvPr id="1" name="Shape 90"/>
        <p:cNvGrpSpPr/>
        <p:nvPr/>
      </p:nvGrpSpPr>
      <p:grpSpPr>
        <a:xfrm>
          <a:off x="0" y="0"/>
          <a:ext cx="0" cy="0"/>
          <a:chOff x="0" y="0"/>
          <a:chExt cx="0" cy="0"/>
        </a:xfrm>
      </p:grpSpPr>
      <p:sp>
        <p:nvSpPr>
          <p:cNvPr id="91" name="Google Shape;91;p13"/>
          <p:cNvSpPr/>
          <p:nvPr/>
        </p:nvSpPr>
        <p:spPr>
          <a:xfrm>
            <a:off x="100" y="-5800"/>
            <a:ext cx="9144000" cy="5149500"/>
          </a:xfrm>
          <a:prstGeom prst="rect">
            <a:avLst/>
          </a:prstGeom>
          <a:solidFill>
            <a:schemeClr val="accent6">
              <a:alpha val="858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3"/>
          <p:cNvSpPr/>
          <p:nvPr/>
        </p:nvSpPr>
        <p:spPr>
          <a:xfrm>
            <a:off x="0" y="-5925"/>
            <a:ext cx="9144000" cy="5149500"/>
          </a:xfrm>
          <a:prstGeom prst="frame">
            <a:avLst>
              <a:gd name="adj1" fmla="val 5041"/>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77517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lank (dark)" type="blank" preserve="1">
  <p:cSld name="Blank (dark)">
    <p:spTree>
      <p:nvGrpSpPr>
        <p:cNvPr id="1" name="Shape 85"/>
        <p:cNvGrpSpPr/>
        <p:nvPr/>
      </p:nvGrpSpPr>
      <p:grpSpPr>
        <a:xfrm>
          <a:off x="0" y="0"/>
          <a:ext cx="0" cy="0"/>
          <a:chOff x="0" y="0"/>
          <a:chExt cx="0" cy="0"/>
        </a:xfrm>
      </p:grpSpPr>
      <p:sp>
        <p:nvSpPr>
          <p:cNvPr id="87" name="Google Shape;87;p12"/>
          <p:cNvSpPr/>
          <p:nvPr/>
        </p:nvSpPr>
        <p:spPr>
          <a:xfrm>
            <a:off x="0" y="-5925"/>
            <a:ext cx="9144000" cy="5149500"/>
          </a:xfrm>
          <a:prstGeom prst="frame">
            <a:avLst>
              <a:gd name="adj1" fmla="val 5041"/>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0114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ird - 2 columns right" preserve="1" userDrawn="1">
  <p:cSld name="1_Third - 2 columns right">
    <p:spTree>
      <p:nvGrpSpPr>
        <p:cNvPr id="1" name="Shape 47"/>
        <p:cNvGrpSpPr/>
        <p:nvPr/>
      </p:nvGrpSpPr>
      <p:grpSpPr>
        <a:xfrm>
          <a:off x="0" y="0"/>
          <a:ext cx="0" cy="0"/>
          <a:chOff x="0" y="0"/>
          <a:chExt cx="0" cy="0"/>
        </a:xfrm>
      </p:grpSpPr>
      <p:sp>
        <p:nvSpPr>
          <p:cNvPr id="48" name="Google Shape;48;p7"/>
          <p:cNvSpPr/>
          <p:nvPr/>
        </p:nvSpPr>
        <p:spPr>
          <a:xfrm>
            <a:off x="6099900" y="0"/>
            <a:ext cx="3044100" cy="5143500"/>
          </a:xfrm>
          <a:prstGeom prst="rect">
            <a:avLst/>
          </a:prstGeom>
          <a:solidFill>
            <a:schemeClr val="accent6">
              <a:alpha val="858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51;p7">
            <a:extLst>
              <a:ext uri="{FF2B5EF4-FFF2-40B4-BE49-F238E27FC236}">
                <a16:creationId xmlns:a16="http://schemas.microsoft.com/office/drawing/2014/main" id="{14E79CD5-02FA-DA4C-94EC-F9FA459EBED6}"/>
              </a:ext>
            </a:extLst>
          </p:cNvPr>
          <p:cNvSpPr txBox="1">
            <a:spLocks noGrp="1"/>
          </p:cNvSpPr>
          <p:nvPr>
            <p:ph type="title"/>
          </p:nvPr>
        </p:nvSpPr>
        <p:spPr>
          <a:xfrm>
            <a:off x="435075" y="812624"/>
            <a:ext cx="5218425" cy="669300"/>
          </a:xfrm>
          <a:prstGeom prst="rect">
            <a:avLst/>
          </a:prstGeom>
        </p:spPr>
        <p:txBody>
          <a:bodyPr spcFirstLastPara="1" wrap="square" lIns="91425" tIns="91425" rIns="91425" bIns="91425" anchor="b" anchorCtr="0"/>
          <a:lstStyle>
            <a:lvl1pPr lvl="0">
              <a:spcBef>
                <a:spcPts val="0"/>
              </a:spcBef>
              <a:spcAft>
                <a:spcPts val="0"/>
              </a:spcAft>
              <a:buSzPts val="1400"/>
              <a:buNone/>
              <a:defRPr sz="1600" b="1" i="0">
                <a:solidFill>
                  <a:schemeClr val="accent1"/>
                </a:solidFill>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 name="Google Shape;52;p7">
            <a:extLst>
              <a:ext uri="{FF2B5EF4-FFF2-40B4-BE49-F238E27FC236}">
                <a16:creationId xmlns:a16="http://schemas.microsoft.com/office/drawing/2014/main" id="{B0169495-9327-344E-ACF0-CB577290F103}"/>
              </a:ext>
            </a:extLst>
          </p:cNvPr>
          <p:cNvSpPr txBox="1">
            <a:spLocks noGrp="1"/>
          </p:cNvSpPr>
          <p:nvPr>
            <p:ph type="body" idx="10"/>
          </p:nvPr>
        </p:nvSpPr>
        <p:spPr>
          <a:xfrm>
            <a:off x="434701" y="1579695"/>
            <a:ext cx="5218800" cy="3158700"/>
          </a:xfrm>
          <a:prstGeom prst="rect">
            <a:avLst/>
          </a:prstGeom>
        </p:spPr>
        <p:txBody>
          <a:bodyPr spcFirstLastPara="1" wrap="square" lIns="91425" tIns="91425" rIns="91425" bIns="91425" anchor="t" anchorCtr="0"/>
          <a:lstStyle>
            <a:lvl1pPr marL="230188" lvl="0" indent="-225425">
              <a:spcBef>
                <a:spcPts val="600"/>
              </a:spcBef>
              <a:spcAft>
                <a:spcPts val="0"/>
              </a:spcAft>
              <a:buClr>
                <a:schemeClr val="accent2"/>
              </a:buClr>
              <a:buSzPts val="1400"/>
              <a:buFont typeface="Courier New" panose="02070309020205020404" pitchFamily="49" charset="0"/>
              <a:buChar char="o"/>
              <a:tabLst/>
              <a:defRPr sz="1400" b="0" i="0">
                <a:solidFill>
                  <a:schemeClr val="tx1"/>
                </a:solidFill>
                <a:latin typeface="Arial Regular"/>
              </a:defRPr>
            </a:lvl1pPr>
            <a:lvl2pPr marL="914400" lvl="1" indent="-317500">
              <a:spcBef>
                <a:spcPts val="0"/>
              </a:spcBef>
              <a:spcAft>
                <a:spcPts val="0"/>
              </a:spcAft>
              <a:buSzPts val="1400"/>
              <a:buChar char="▪"/>
              <a:defRPr sz="1400"/>
            </a:lvl2pPr>
            <a:lvl3pPr marL="1371600" lvl="2" indent="-317500">
              <a:spcBef>
                <a:spcPts val="0"/>
              </a:spcBef>
              <a:spcAft>
                <a:spcPts val="0"/>
              </a:spcAft>
              <a:buSzPts val="1400"/>
              <a:buChar char="▫"/>
              <a:defRPr sz="1400"/>
            </a:lvl3pPr>
            <a:lvl4pPr marL="1828800" lvl="3" indent="-317500">
              <a:spcBef>
                <a:spcPts val="0"/>
              </a:spcBef>
              <a:spcAft>
                <a:spcPts val="0"/>
              </a:spcAft>
              <a:buSzPts val="1400"/>
              <a:buChar char="▪"/>
              <a:defRPr sz="1400"/>
            </a:lvl4pPr>
            <a:lvl5pPr marL="2286000" lvl="4" indent="-317500">
              <a:spcBef>
                <a:spcPts val="0"/>
              </a:spcBef>
              <a:spcAft>
                <a:spcPts val="0"/>
              </a:spcAft>
              <a:buSzPts val="1400"/>
              <a:buChar char="▫"/>
              <a:defRPr sz="1400"/>
            </a:lvl5pPr>
            <a:lvl6pPr marL="2743200" lvl="5" indent="-317500">
              <a:spcBef>
                <a:spcPts val="0"/>
              </a:spcBef>
              <a:spcAft>
                <a:spcPts val="0"/>
              </a:spcAft>
              <a:buSzPts val="1400"/>
              <a:buChar char="▪"/>
              <a:defRPr sz="1400"/>
            </a:lvl6pPr>
            <a:lvl7pPr marL="3200400" lvl="6" indent="-317500">
              <a:spcBef>
                <a:spcPts val="0"/>
              </a:spcBef>
              <a:spcAft>
                <a:spcPts val="0"/>
              </a:spcAft>
              <a:buSzPts val="1400"/>
              <a:buChar char="▫"/>
              <a:defRPr sz="1400"/>
            </a:lvl7pPr>
            <a:lvl8pPr marL="3657600" lvl="7" indent="-317500">
              <a:spcBef>
                <a:spcPts val="0"/>
              </a:spcBef>
              <a:spcAft>
                <a:spcPts val="0"/>
              </a:spcAft>
              <a:buSzPts val="1400"/>
              <a:buChar char="▪"/>
              <a:defRPr sz="1400"/>
            </a:lvl8pPr>
            <a:lvl9pPr marL="4114800" lvl="8" indent="-317500">
              <a:spcBef>
                <a:spcPts val="0"/>
              </a:spcBef>
              <a:spcAft>
                <a:spcPts val="0"/>
              </a:spcAft>
              <a:buSzPts val="1400"/>
              <a:buChar char="▫"/>
              <a:defRPr sz="1400"/>
            </a:lvl9pPr>
          </a:lstStyle>
          <a:p>
            <a:endParaRPr/>
          </a:p>
        </p:txBody>
      </p:sp>
      <p:cxnSp>
        <p:nvCxnSpPr>
          <p:cNvPr id="6" name="Google Shape;64;p8">
            <a:extLst>
              <a:ext uri="{FF2B5EF4-FFF2-40B4-BE49-F238E27FC236}">
                <a16:creationId xmlns:a16="http://schemas.microsoft.com/office/drawing/2014/main" id="{44521CCA-B893-E74B-B7BA-56D3240023DF}"/>
              </a:ext>
            </a:extLst>
          </p:cNvPr>
          <p:cNvCxnSpPr/>
          <p:nvPr userDrawn="1"/>
        </p:nvCxnSpPr>
        <p:spPr>
          <a:xfrm>
            <a:off x="545293" y="1519975"/>
            <a:ext cx="452400" cy="0"/>
          </a:xfrm>
          <a:prstGeom prst="straightConnector1">
            <a:avLst/>
          </a:prstGeom>
          <a:ln w="19050">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33728821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only (white)" type="titleOnly" preserve="1">
  <p:cSld name="Title only (white)">
    <p:spTree>
      <p:nvGrpSpPr>
        <p:cNvPr id="1" name="Shape 65"/>
        <p:cNvGrpSpPr/>
        <p:nvPr/>
      </p:nvGrpSpPr>
      <p:grpSpPr>
        <a:xfrm>
          <a:off x="0" y="0"/>
          <a:ext cx="0" cy="0"/>
          <a:chOff x="0" y="0"/>
          <a:chExt cx="0" cy="0"/>
        </a:xfrm>
      </p:grpSpPr>
      <p:sp>
        <p:nvSpPr>
          <p:cNvPr id="66" name="Google Shape;66;p9"/>
          <p:cNvSpPr/>
          <p:nvPr/>
        </p:nvSpPr>
        <p:spPr>
          <a:xfrm>
            <a:off x="0" y="0"/>
            <a:ext cx="3044100" cy="5143500"/>
          </a:xfrm>
          <a:prstGeom prst="rect">
            <a:avLst/>
          </a:prstGeom>
          <a:solidFill>
            <a:schemeClr val="accent6">
              <a:alpha val="858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9"/>
          <p:cNvSpPr/>
          <p:nvPr/>
        </p:nvSpPr>
        <p:spPr>
          <a:xfrm>
            <a:off x="3043975" y="0"/>
            <a:ext cx="60999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8" name="Google Shape;68;p9"/>
          <p:cNvCxnSpPr/>
          <p:nvPr/>
        </p:nvCxnSpPr>
        <p:spPr>
          <a:xfrm>
            <a:off x="534892" y="1796050"/>
            <a:ext cx="452400" cy="0"/>
          </a:xfrm>
          <a:prstGeom prst="straightConnector1">
            <a:avLst/>
          </a:prstGeom>
          <a:ln w="1905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70" name="Google Shape;70;p9"/>
          <p:cNvSpPr txBox="1">
            <a:spLocks noGrp="1"/>
          </p:cNvSpPr>
          <p:nvPr>
            <p:ph type="title"/>
          </p:nvPr>
        </p:nvSpPr>
        <p:spPr>
          <a:xfrm>
            <a:off x="442405" y="1045150"/>
            <a:ext cx="2147400" cy="674700"/>
          </a:xfrm>
          <a:prstGeom prst="rect">
            <a:avLst/>
          </a:prstGeom>
        </p:spPr>
        <p:txBody>
          <a:bodyPr spcFirstLastPara="1" wrap="square" lIns="91425" tIns="91425" rIns="91425" bIns="91425" anchor="b" anchorCtr="0"/>
          <a:lstStyle>
            <a:lvl1pPr lvl="0">
              <a:spcBef>
                <a:spcPts val="0"/>
              </a:spcBef>
              <a:spcAft>
                <a:spcPts val="0"/>
              </a:spcAft>
              <a:buSzPts val="1400"/>
              <a:buNone/>
              <a:defRPr sz="1600" b="1" i="0">
                <a:solidFill>
                  <a:schemeClr val="bg1"/>
                </a:solidFill>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613603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only 1" preserve="1">
  <p:cSld name="Title only 1">
    <p:spTree>
      <p:nvGrpSpPr>
        <p:cNvPr id="1" name="Shape 72"/>
        <p:cNvGrpSpPr/>
        <p:nvPr/>
      </p:nvGrpSpPr>
      <p:grpSpPr>
        <a:xfrm>
          <a:off x="0" y="0"/>
          <a:ext cx="0" cy="0"/>
          <a:chOff x="0" y="0"/>
          <a:chExt cx="0" cy="0"/>
        </a:xfrm>
      </p:grpSpPr>
      <p:sp>
        <p:nvSpPr>
          <p:cNvPr id="73" name="Google Shape;73;p10"/>
          <p:cNvSpPr/>
          <p:nvPr/>
        </p:nvSpPr>
        <p:spPr>
          <a:xfrm>
            <a:off x="0" y="0"/>
            <a:ext cx="30441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0"/>
          <p:cNvSpPr/>
          <p:nvPr/>
        </p:nvSpPr>
        <p:spPr>
          <a:xfrm>
            <a:off x="3043975" y="0"/>
            <a:ext cx="6099900" cy="5143500"/>
          </a:xfrm>
          <a:prstGeom prst="rect">
            <a:avLst/>
          </a:prstGeom>
          <a:solidFill>
            <a:schemeClr val="accent1">
              <a:alpha val="861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5" name="Google Shape;75;p10"/>
          <p:cNvCxnSpPr/>
          <p:nvPr/>
        </p:nvCxnSpPr>
        <p:spPr>
          <a:xfrm>
            <a:off x="534892" y="1796050"/>
            <a:ext cx="452400" cy="0"/>
          </a:xfrm>
          <a:prstGeom prst="straightConnector1">
            <a:avLst/>
          </a:prstGeom>
          <a:ln w="1905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77" name="Google Shape;77;p10"/>
          <p:cNvSpPr txBox="1">
            <a:spLocks noGrp="1"/>
          </p:cNvSpPr>
          <p:nvPr>
            <p:ph type="title"/>
          </p:nvPr>
        </p:nvSpPr>
        <p:spPr>
          <a:xfrm>
            <a:off x="442405" y="1045150"/>
            <a:ext cx="2147400" cy="674700"/>
          </a:xfrm>
          <a:prstGeom prst="rect">
            <a:avLst/>
          </a:prstGeom>
        </p:spPr>
        <p:txBody>
          <a:bodyPr spcFirstLastPara="1" wrap="square" lIns="91425" tIns="91425" rIns="91425" bIns="91425" anchor="b" anchorCtr="0"/>
          <a:lstStyle>
            <a:lvl1pPr lvl="0" rtl="0">
              <a:spcBef>
                <a:spcPts val="0"/>
              </a:spcBef>
              <a:spcAft>
                <a:spcPts val="0"/>
              </a:spcAft>
              <a:buSzPts val="1400"/>
              <a:buNone/>
              <a:defRPr sz="1600" b="1" i="0">
                <a:solidFill>
                  <a:schemeClr val="accent1"/>
                </a:solidFill>
                <a:latin typeface="+mj-l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846927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theme" Target="../theme/theme5.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theme" Target="../theme/theme7.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84" r:id="rId2"/>
    <p:sldLayoutId id="2147483664" r:id="rId3"/>
    <p:sldLayoutId id="2147483663" r:id="rId4"/>
    <p:sldLayoutId id="2147483688" r:id="rId5"/>
    <p:sldLayoutId id="2147483686" r:id="rId6"/>
    <p:sldLayoutId id="2147483687" r:id="rId7"/>
    <p:sldLayoutId id="2147483666" r:id="rId8"/>
    <p:sldLayoutId id="2147483685" r:id="rId9"/>
    <p:sldLayoutId id="2147483689" r:id="rId10"/>
    <p:sldLayoutId id="2147483679" r:id="rId11"/>
    <p:sldLayoutId id="2147483680" r:id="rId12"/>
    <p:sldLayoutId id="2147483692" r:id="rId13"/>
    <p:sldLayoutId id="2147483683" r:id="rId14"/>
    <p:sldLayoutId id="2147483690" r:id="rId15"/>
    <p:sldLayoutId id="2147483691" r:id="rId16"/>
    <p:sldLayoutId id="2147483724" r:id="rId17"/>
    <p:sldLayoutId id="2147483782" r:id="rId18"/>
  </p:sldLayoutIdLst>
  <p:transition>
    <p:fade thruBlk="1"/>
  </p:transition>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1" i="0" u="none" strike="noStrike" cap="none">
          <a:solidFill>
            <a:srgbClr val="000000"/>
          </a:solidFill>
          <a:latin typeface="Arial Bold"/>
          <a:ea typeface="Arial Bold"/>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200" marR="0" lvl="0" indent="-342900" algn="l" rtl="0" eaLnBrk="1" hangingPunct="1">
        <a:lnSpc>
          <a:spcPct val="100000"/>
        </a:lnSpc>
        <a:spcBef>
          <a:spcPts val="0"/>
        </a:spcBef>
        <a:spcAft>
          <a:spcPts val="0"/>
        </a:spcAft>
        <a:buClr>
          <a:srgbClr val="000000"/>
        </a:buClr>
        <a:buFont typeface="Arial" panose="020B0604020202020204" pitchFamily="34" charset="0"/>
        <a:buChar char="•"/>
        <a:defRPr sz="1400" b="0" i="0" u="none" strike="noStrike" cap="none">
          <a:solidFill>
            <a:srgbClr val="000000"/>
          </a:solidFill>
          <a:latin typeface="Arial Regular"/>
          <a:ea typeface="Arial Regular"/>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9500467"/>
      </p:ext>
    </p:extLst>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Lst>
  <p:transition>
    <p:fade thruBlk="1"/>
  </p:transition>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1" i="0" u="none" strike="noStrike" cap="none">
          <a:solidFill>
            <a:srgbClr val="000000"/>
          </a:solidFill>
          <a:latin typeface="Arial Bold"/>
          <a:ea typeface="Arial Bold"/>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189" marR="0" lvl="0" indent="-342892" algn="l" rtl="0" eaLnBrk="1" hangingPunct="1">
        <a:lnSpc>
          <a:spcPct val="100000"/>
        </a:lnSpc>
        <a:spcBef>
          <a:spcPts val="0"/>
        </a:spcBef>
        <a:spcAft>
          <a:spcPts val="0"/>
        </a:spcAft>
        <a:buClr>
          <a:srgbClr val="000000"/>
        </a:buClr>
        <a:buFont typeface="Arial" panose="020B0604020202020204" pitchFamily="34" charset="0"/>
        <a:buChar char="•"/>
        <a:defRPr sz="1400" b="0" i="0" u="none" strike="noStrike" cap="none">
          <a:solidFill>
            <a:srgbClr val="000000"/>
          </a:solidFill>
          <a:latin typeface="Arial Regular"/>
          <a:ea typeface="Arial Regular"/>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7/1/2024</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17827520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324359-3A0D-7E42-A327-3AE2222F9618}"/>
              </a:ext>
            </a:extLst>
          </p:cNvPr>
          <p:cNvPicPr>
            <a:picLocks noChangeAspect="1"/>
          </p:cNvPicPr>
          <p:nvPr userDrawn="1"/>
        </p:nvPicPr>
        <p:blipFill>
          <a:blip r:embed="rId13" cstate="screen">
            <a:extLst>
              <a:ext uri="{28A0092B-C50C-407E-A947-70E740481C1C}">
                <a14:useLocalDpi xmlns:a14="http://schemas.microsoft.com/office/drawing/2010/main" val="0"/>
              </a:ext>
            </a:extLst>
          </a:blip>
          <a:stretch>
            <a:fillRect/>
          </a:stretch>
        </p:blipFill>
        <p:spPr>
          <a:xfrm>
            <a:off x="432269" y="4327645"/>
            <a:ext cx="3202686" cy="514853"/>
          </a:xfrm>
          <a:prstGeom prst="rect">
            <a:avLst/>
          </a:prstGeom>
        </p:spPr>
      </p:pic>
      <p:sp>
        <p:nvSpPr>
          <p:cNvPr id="8" name="Slide Number Placeholder 1">
            <a:extLst>
              <a:ext uri="{FF2B5EF4-FFF2-40B4-BE49-F238E27FC236}">
                <a16:creationId xmlns:a16="http://schemas.microsoft.com/office/drawing/2014/main" id="{D8CBC004-3E76-324F-9DDA-B31B057CE60F}"/>
              </a:ext>
            </a:extLst>
          </p:cNvPr>
          <p:cNvSpPr>
            <a:spLocks noGrp="1"/>
          </p:cNvSpPr>
          <p:nvPr>
            <p:ph type="sldNum" sz="quarter" idx="4"/>
          </p:nvPr>
        </p:nvSpPr>
        <p:spPr>
          <a:xfrm>
            <a:off x="6775366" y="4562750"/>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055656B-6699-4F6D-969B-04F8B780445D}" type="slidenum">
              <a:rPr lang="en-US" smtClean="0"/>
              <a:t>‹#›</a:t>
            </a:fld>
            <a:endParaRPr lang="en-US"/>
          </a:p>
        </p:txBody>
      </p:sp>
    </p:spTree>
    <p:extLst>
      <p:ext uri="{BB962C8B-B14F-4D97-AF65-F5344CB8AC3E}">
        <p14:creationId xmlns:p14="http://schemas.microsoft.com/office/powerpoint/2010/main" val="295138541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685595" rtl="0" eaLnBrk="1" latinLnBrk="0" hangingPunct="1">
        <a:lnSpc>
          <a:spcPct val="90000"/>
        </a:lnSpc>
        <a:spcBef>
          <a:spcPct val="0"/>
        </a:spcBef>
        <a:buNone/>
        <a:defRPr sz="3299" kern="1200">
          <a:solidFill>
            <a:schemeClr val="tx1"/>
          </a:solidFill>
          <a:latin typeface="+mj-lt"/>
          <a:ea typeface="+mj-ea"/>
          <a:cs typeface="+mj-cs"/>
        </a:defRPr>
      </a:lvl1pPr>
    </p:titleStyle>
    <p:bodyStyle>
      <a:lvl1pPr marL="171398" indent="-171398" algn="l" defTabSz="685595" rtl="0" eaLnBrk="1" latinLnBrk="0" hangingPunct="1">
        <a:lnSpc>
          <a:spcPct val="90000"/>
        </a:lnSpc>
        <a:spcBef>
          <a:spcPts val="750"/>
        </a:spcBef>
        <a:buFont typeface="Arial" panose="020B0604020202020204" pitchFamily="34" charset="0"/>
        <a:buChar char="•"/>
        <a:defRPr sz="2099" kern="1200">
          <a:solidFill>
            <a:schemeClr val="tx1"/>
          </a:solidFill>
          <a:latin typeface="+mn-lt"/>
          <a:ea typeface="+mn-ea"/>
          <a:cs typeface="+mn-cs"/>
        </a:defRPr>
      </a:lvl1pPr>
      <a:lvl2pPr marL="514196" indent="-171398" algn="l" defTabSz="685595" rtl="0" eaLnBrk="1" latinLnBrk="0" hangingPunct="1">
        <a:lnSpc>
          <a:spcPct val="90000"/>
        </a:lnSpc>
        <a:spcBef>
          <a:spcPts val="375"/>
        </a:spcBef>
        <a:buFont typeface="Arial" panose="020B0604020202020204" pitchFamily="34" charset="0"/>
        <a:buChar char="•"/>
        <a:defRPr sz="1799" kern="1200">
          <a:solidFill>
            <a:schemeClr val="tx1"/>
          </a:solidFill>
          <a:latin typeface="+mn-lt"/>
          <a:ea typeface="+mn-ea"/>
          <a:cs typeface="+mn-cs"/>
        </a:defRPr>
      </a:lvl2pPr>
      <a:lvl3pPr marL="856993" indent="-171398" algn="l" defTabSz="685595" rtl="0" eaLnBrk="1" latinLnBrk="0" hangingPunct="1">
        <a:lnSpc>
          <a:spcPct val="90000"/>
        </a:lnSpc>
        <a:spcBef>
          <a:spcPts val="375"/>
        </a:spcBef>
        <a:buFont typeface="Arial" panose="020B0604020202020204" pitchFamily="34" charset="0"/>
        <a:buChar char="•"/>
        <a:defRPr sz="1499" kern="1200">
          <a:solidFill>
            <a:schemeClr val="tx1"/>
          </a:solidFill>
          <a:latin typeface="+mn-lt"/>
          <a:ea typeface="+mn-ea"/>
          <a:cs typeface="+mn-cs"/>
        </a:defRPr>
      </a:lvl3pPr>
      <a:lvl4pPr marL="1199790"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4pPr>
      <a:lvl5pPr marL="1542587"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5pPr>
      <a:lvl6pPr marL="1885385"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8181"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70978"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3776"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p:bodyStyle>
    <p:otherStyle>
      <a:defPPr>
        <a:defRPr lang="en-US"/>
      </a:defPPr>
      <a:lvl1pPr marL="0" algn="l" defTabSz="685595" rtl="0" eaLnBrk="1" latinLnBrk="0" hangingPunct="1">
        <a:defRPr sz="1349" kern="1200">
          <a:solidFill>
            <a:schemeClr val="tx1"/>
          </a:solidFill>
          <a:latin typeface="+mn-lt"/>
          <a:ea typeface="+mn-ea"/>
          <a:cs typeface="+mn-cs"/>
        </a:defRPr>
      </a:lvl1pPr>
      <a:lvl2pPr marL="342797" algn="l" defTabSz="685595" rtl="0" eaLnBrk="1" latinLnBrk="0" hangingPunct="1">
        <a:defRPr sz="1349" kern="1200">
          <a:solidFill>
            <a:schemeClr val="tx1"/>
          </a:solidFill>
          <a:latin typeface="+mn-lt"/>
          <a:ea typeface="+mn-ea"/>
          <a:cs typeface="+mn-cs"/>
        </a:defRPr>
      </a:lvl2pPr>
      <a:lvl3pPr marL="685595" algn="l" defTabSz="685595" rtl="0" eaLnBrk="1" latinLnBrk="0" hangingPunct="1">
        <a:defRPr sz="1349" kern="1200">
          <a:solidFill>
            <a:schemeClr val="tx1"/>
          </a:solidFill>
          <a:latin typeface="+mn-lt"/>
          <a:ea typeface="+mn-ea"/>
          <a:cs typeface="+mn-cs"/>
        </a:defRPr>
      </a:lvl3pPr>
      <a:lvl4pPr marL="1028392" algn="l" defTabSz="685595" rtl="0" eaLnBrk="1" latinLnBrk="0" hangingPunct="1">
        <a:defRPr sz="1349" kern="1200">
          <a:solidFill>
            <a:schemeClr val="tx1"/>
          </a:solidFill>
          <a:latin typeface="+mn-lt"/>
          <a:ea typeface="+mn-ea"/>
          <a:cs typeface="+mn-cs"/>
        </a:defRPr>
      </a:lvl4pPr>
      <a:lvl5pPr marL="1371188" algn="l" defTabSz="685595" rtl="0" eaLnBrk="1" latinLnBrk="0" hangingPunct="1">
        <a:defRPr sz="1349" kern="1200">
          <a:solidFill>
            <a:schemeClr val="tx1"/>
          </a:solidFill>
          <a:latin typeface="+mn-lt"/>
          <a:ea typeface="+mn-ea"/>
          <a:cs typeface="+mn-cs"/>
        </a:defRPr>
      </a:lvl5pPr>
      <a:lvl6pPr marL="1713986" algn="l" defTabSz="685595" rtl="0" eaLnBrk="1" latinLnBrk="0" hangingPunct="1">
        <a:defRPr sz="1349" kern="1200">
          <a:solidFill>
            <a:schemeClr val="tx1"/>
          </a:solidFill>
          <a:latin typeface="+mn-lt"/>
          <a:ea typeface="+mn-ea"/>
          <a:cs typeface="+mn-cs"/>
        </a:defRPr>
      </a:lvl6pPr>
      <a:lvl7pPr marL="2056783" algn="l" defTabSz="685595" rtl="0" eaLnBrk="1" latinLnBrk="0" hangingPunct="1">
        <a:defRPr sz="1349" kern="1200">
          <a:solidFill>
            <a:schemeClr val="tx1"/>
          </a:solidFill>
          <a:latin typeface="+mn-lt"/>
          <a:ea typeface="+mn-ea"/>
          <a:cs typeface="+mn-cs"/>
        </a:defRPr>
      </a:lvl7pPr>
      <a:lvl8pPr marL="2399580" algn="l" defTabSz="685595" rtl="0" eaLnBrk="1" latinLnBrk="0" hangingPunct="1">
        <a:defRPr sz="1349" kern="1200">
          <a:solidFill>
            <a:schemeClr val="tx1"/>
          </a:solidFill>
          <a:latin typeface="+mn-lt"/>
          <a:ea typeface="+mn-ea"/>
          <a:cs typeface="+mn-cs"/>
        </a:defRPr>
      </a:lvl8pPr>
      <a:lvl9pPr marL="2742377" algn="l" defTabSz="685595" rtl="0" eaLnBrk="1" latinLnBrk="0" hangingPunct="1">
        <a:defRPr sz="134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88080953"/>
      </p:ext>
    </p:extLst>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Lst>
  <p:transition>
    <p:fade thruBlk="1"/>
  </p:transition>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1" i="0" u="none" strike="noStrike" cap="none">
          <a:solidFill>
            <a:srgbClr val="000000"/>
          </a:solidFill>
          <a:latin typeface="Arial Bold"/>
          <a:ea typeface="Arial Bold"/>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189" marR="0" lvl="0" indent="-342892" algn="l" rtl="0" eaLnBrk="1" hangingPunct="1">
        <a:lnSpc>
          <a:spcPct val="100000"/>
        </a:lnSpc>
        <a:spcBef>
          <a:spcPts val="0"/>
        </a:spcBef>
        <a:spcAft>
          <a:spcPts val="0"/>
        </a:spcAft>
        <a:buClr>
          <a:srgbClr val="000000"/>
        </a:buClr>
        <a:buFont typeface="Arial" panose="020B0604020202020204" pitchFamily="34" charset="0"/>
        <a:buChar char="•"/>
        <a:defRPr sz="1400" b="0" i="0" u="none" strike="noStrike" cap="none">
          <a:solidFill>
            <a:srgbClr val="000000"/>
          </a:solidFill>
          <a:latin typeface="Arial Regular"/>
          <a:ea typeface="Arial Regular"/>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4142474714"/>
      </p:ext>
    </p:extLst>
  </p:cSld>
  <p:clrMap bg1="lt1" tx1="dk1" bg2="dk2"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Lst>
  <p:transition>
    <p:fade thruBlk="1"/>
  </p:transition>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1" i="0" u="none" strike="noStrike" cap="none">
          <a:solidFill>
            <a:srgbClr val="000000"/>
          </a:solidFill>
          <a:latin typeface="Arial Bold"/>
          <a:ea typeface="Arial Bold"/>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189" marR="0" lvl="0" indent="-342892" algn="l" rtl="0" eaLnBrk="1" hangingPunct="1">
        <a:lnSpc>
          <a:spcPct val="100000"/>
        </a:lnSpc>
        <a:spcBef>
          <a:spcPts val="0"/>
        </a:spcBef>
        <a:spcAft>
          <a:spcPts val="0"/>
        </a:spcAft>
        <a:buClr>
          <a:srgbClr val="000000"/>
        </a:buClr>
        <a:buFont typeface="Arial" panose="020B0604020202020204" pitchFamily="34" charset="0"/>
        <a:buChar char="•"/>
        <a:defRPr sz="1400" b="0" i="0" u="none" strike="noStrike" cap="none">
          <a:solidFill>
            <a:srgbClr val="000000"/>
          </a:solidFill>
          <a:latin typeface="Arial Regular"/>
          <a:ea typeface="Arial Regular"/>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229879301"/>
      </p:ext>
    </p:extLst>
  </p:cSld>
  <p:clrMap bg1="lt1" tx1="dk1" bg2="dk2"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Lst>
  <p:transition>
    <p:fade thruBlk="1"/>
  </p:transition>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1" i="0" u="none" strike="noStrike" cap="none">
          <a:solidFill>
            <a:srgbClr val="000000"/>
          </a:solidFill>
          <a:latin typeface="Arial Bold"/>
          <a:ea typeface="Arial Bold"/>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200" marR="0" lvl="0" indent="-342900" algn="l" rtl="0" eaLnBrk="1" hangingPunct="1">
        <a:lnSpc>
          <a:spcPct val="100000"/>
        </a:lnSpc>
        <a:spcBef>
          <a:spcPts val="0"/>
        </a:spcBef>
        <a:spcAft>
          <a:spcPts val="0"/>
        </a:spcAft>
        <a:buClr>
          <a:srgbClr val="000000"/>
        </a:buClr>
        <a:buFont typeface="Arial" panose="020B0604020202020204" pitchFamily="34" charset="0"/>
        <a:buChar char="•"/>
        <a:defRPr sz="1400" b="0" i="0" u="none" strike="noStrike" cap="none">
          <a:solidFill>
            <a:srgbClr val="000000"/>
          </a:solidFill>
          <a:latin typeface="Arial Regular"/>
          <a:ea typeface="Arial Regular"/>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0.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2.xml"/><Relationship Id="rId1" Type="http://schemas.openxmlformats.org/officeDocument/2006/relationships/themeOverride" Target="../theme/themeOverride1.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2.xml"/><Relationship Id="rId1" Type="http://schemas.openxmlformats.org/officeDocument/2006/relationships/themeOverride" Target="../theme/themeOverride2.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8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9.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2.xml"/><Relationship Id="rId1" Type="http://schemas.openxmlformats.org/officeDocument/2006/relationships/themeOverride" Target="../theme/themeOverride3.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Shape 102"/>
        <p:cNvGrpSpPr/>
        <p:nvPr/>
      </p:nvGrpSpPr>
      <p:grpSpPr>
        <a:xfrm>
          <a:off x="0" y="0"/>
          <a:ext cx="0" cy="0"/>
          <a:chOff x="0" y="0"/>
          <a:chExt cx="0" cy="0"/>
        </a:xfrm>
      </p:grpSpPr>
      <p:cxnSp>
        <p:nvCxnSpPr>
          <p:cNvPr id="17" name="Google Shape;68;p9">
            <a:extLst>
              <a:ext uri="{FF2B5EF4-FFF2-40B4-BE49-F238E27FC236}">
                <a16:creationId xmlns:a16="http://schemas.microsoft.com/office/drawing/2014/main" id="{1B963984-91A9-2E41-8D3C-32651E4A86FB}"/>
              </a:ext>
            </a:extLst>
          </p:cNvPr>
          <p:cNvCxnSpPr/>
          <p:nvPr/>
        </p:nvCxnSpPr>
        <p:spPr>
          <a:xfrm>
            <a:off x="543684" y="1090968"/>
            <a:ext cx="452400" cy="0"/>
          </a:xfrm>
          <a:prstGeom prst="straightConnector1">
            <a:avLst/>
          </a:prstGeom>
          <a:ln w="1905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0" name="Google Shape;20;p3">
            <a:extLst>
              <a:ext uri="{FF2B5EF4-FFF2-40B4-BE49-F238E27FC236}">
                <a16:creationId xmlns:a16="http://schemas.microsoft.com/office/drawing/2014/main" id="{037D6906-03B0-B046-BED7-44847EE44701}"/>
              </a:ext>
            </a:extLst>
          </p:cNvPr>
          <p:cNvSpPr txBox="1">
            <a:spLocks noGrp="1"/>
          </p:cNvSpPr>
          <p:nvPr>
            <p:ph type="subTitle" idx="1"/>
          </p:nvPr>
        </p:nvSpPr>
        <p:spPr>
          <a:xfrm>
            <a:off x="442404" y="1220393"/>
            <a:ext cx="8202832" cy="320078"/>
          </a:xfrm>
          <a:prstGeom prst="rect">
            <a:avLst/>
          </a:prstGeom>
        </p:spPr>
        <p:txBody>
          <a:bodyPr spcFirstLastPara="1" wrap="square" lIns="91425" tIns="91425" rIns="91425" bIns="91425" anchor="t" anchorCtr="0"/>
          <a:lstStyle>
            <a:lvl1pPr lvl="0" algn="l" rtl="0">
              <a:spcBef>
                <a:spcPts val="0"/>
              </a:spcBef>
              <a:spcAft>
                <a:spcPts val="0"/>
              </a:spcAft>
              <a:buClr>
                <a:srgbClr val="FFA800"/>
              </a:buClr>
              <a:buSzPts val="1400"/>
              <a:buNone/>
              <a:defRPr sz="1400" b="0" i="0">
                <a:solidFill>
                  <a:schemeClr val="accent6"/>
                </a:solidFill>
                <a:latin typeface="Arial Regular"/>
              </a:defRPr>
            </a:lvl1pPr>
            <a:lvl2pPr lvl="1" rtl="0">
              <a:spcBef>
                <a:spcPts val="0"/>
              </a:spcBef>
              <a:spcAft>
                <a:spcPts val="0"/>
              </a:spcAft>
              <a:buClr>
                <a:srgbClr val="FFA800"/>
              </a:buClr>
              <a:buSzPts val="1400"/>
              <a:buNone/>
              <a:defRPr sz="1400">
                <a:solidFill>
                  <a:schemeClr val="accent6"/>
                </a:solidFill>
              </a:defRPr>
            </a:lvl2pPr>
            <a:lvl3pPr lvl="2" rtl="0">
              <a:spcBef>
                <a:spcPts val="0"/>
              </a:spcBef>
              <a:spcAft>
                <a:spcPts val="0"/>
              </a:spcAft>
              <a:buClr>
                <a:srgbClr val="FFA800"/>
              </a:buClr>
              <a:buSzPts val="1400"/>
              <a:buNone/>
              <a:defRPr sz="1400">
                <a:solidFill>
                  <a:srgbClr val="FFA800"/>
                </a:solidFill>
              </a:defRPr>
            </a:lvl3pPr>
            <a:lvl4pPr lvl="3" rtl="0">
              <a:spcBef>
                <a:spcPts val="0"/>
              </a:spcBef>
              <a:spcAft>
                <a:spcPts val="0"/>
              </a:spcAft>
              <a:buClr>
                <a:srgbClr val="FFA800"/>
              </a:buClr>
              <a:buSzPts val="1400"/>
              <a:buNone/>
              <a:defRPr sz="1400">
                <a:solidFill>
                  <a:srgbClr val="FFA800"/>
                </a:solidFill>
              </a:defRPr>
            </a:lvl4pPr>
            <a:lvl5pPr lvl="4" rtl="0">
              <a:spcBef>
                <a:spcPts val="0"/>
              </a:spcBef>
              <a:spcAft>
                <a:spcPts val="0"/>
              </a:spcAft>
              <a:buClr>
                <a:srgbClr val="FFA800"/>
              </a:buClr>
              <a:buSzPts val="1400"/>
              <a:buNone/>
              <a:defRPr sz="1400">
                <a:solidFill>
                  <a:srgbClr val="FFA800"/>
                </a:solidFill>
              </a:defRPr>
            </a:lvl5pPr>
            <a:lvl6pPr lvl="5" rtl="0">
              <a:spcBef>
                <a:spcPts val="0"/>
              </a:spcBef>
              <a:spcAft>
                <a:spcPts val="0"/>
              </a:spcAft>
              <a:buClr>
                <a:srgbClr val="FFA800"/>
              </a:buClr>
              <a:buSzPts val="1400"/>
              <a:buNone/>
              <a:defRPr sz="1400">
                <a:solidFill>
                  <a:srgbClr val="FFA800"/>
                </a:solidFill>
              </a:defRPr>
            </a:lvl6pPr>
            <a:lvl7pPr lvl="6" rtl="0">
              <a:spcBef>
                <a:spcPts val="0"/>
              </a:spcBef>
              <a:spcAft>
                <a:spcPts val="0"/>
              </a:spcAft>
              <a:buClr>
                <a:srgbClr val="FFA800"/>
              </a:buClr>
              <a:buSzPts val="1400"/>
              <a:buNone/>
              <a:defRPr sz="1400">
                <a:solidFill>
                  <a:srgbClr val="FFA800"/>
                </a:solidFill>
              </a:defRPr>
            </a:lvl7pPr>
            <a:lvl8pPr lvl="7" rtl="0">
              <a:spcBef>
                <a:spcPts val="0"/>
              </a:spcBef>
              <a:spcAft>
                <a:spcPts val="0"/>
              </a:spcAft>
              <a:buClr>
                <a:srgbClr val="FFA800"/>
              </a:buClr>
              <a:buSzPts val="1400"/>
              <a:buNone/>
              <a:defRPr sz="1400">
                <a:solidFill>
                  <a:srgbClr val="FFA800"/>
                </a:solidFill>
              </a:defRPr>
            </a:lvl8pPr>
            <a:lvl9pPr lvl="8" rtl="0">
              <a:spcBef>
                <a:spcPts val="0"/>
              </a:spcBef>
              <a:spcAft>
                <a:spcPts val="0"/>
              </a:spcAft>
              <a:buClr>
                <a:srgbClr val="FFA800"/>
              </a:buClr>
              <a:buSzPts val="1400"/>
              <a:buNone/>
              <a:defRPr sz="1400">
                <a:solidFill>
                  <a:srgbClr val="FFA800"/>
                </a:solidFill>
              </a:defRPr>
            </a:lvl9pPr>
          </a:lstStyle>
          <a:p>
            <a:pPr lvl="1"/>
            <a:r>
              <a:rPr lang="en-US"/>
              <a:t>Making the Case for TeamSTEPPS®</a:t>
            </a:r>
          </a:p>
        </p:txBody>
      </p:sp>
      <p:pic>
        <p:nvPicPr>
          <p:cNvPr id="7" name="Picture 6">
            <a:extLst>
              <a:ext uri="{FF2B5EF4-FFF2-40B4-BE49-F238E27FC236}">
                <a16:creationId xmlns:a16="http://schemas.microsoft.com/office/drawing/2014/main" id="{51956E42-9F33-F642-9B38-565E6BCEB4A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875031" y="4187283"/>
            <a:ext cx="1834004" cy="663110"/>
          </a:xfrm>
          <a:prstGeom prst="rect">
            <a:avLst/>
          </a:prstGeom>
        </p:spPr>
      </p:pic>
      <p:pic>
        <p:nvPicPr>
          <p:cNvPr id="4" name="Picture 2" descr="AHA Team Training Logo">
            <a:extLst>
              <a:ext uri="{FF2B5EF4-FFF2-40B4-BE49-F238E27FC236}">
                <a16:creationId xmlns:a16="http://schemas.microsoft.com/office/drawing/2014/main" id="{690D4017-E337-AE7D-FEFA-34EADD0FA920}"/>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42404" y="447914"/>
            <a:ext cx="1966052" cy="497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69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391862" y="342461"/>
            <a:ext cx="8360275" cy="768900"/>
          </a:xfrm>
        </p:spPr>
        <p:txBody>
          <a:bodyPr/>
          <a:lstStyle/>
          <a:p>
            <a:r>
              <a:rPr lang="en-US" altLang="en-US">
                <a:latin typeface="Arial"/>
                <a:ea typeface="ヒラギノ角ゴ Pro W3"/>
                <a:cs typeface="Arial"/>
              </a:rPr>
              <a:t>Evidence That TeamSTEPPS Works</a:t>
            </a:r>
          </a:p>
        </p:txBody>
      </p:sp>
      <p:pic>
        <p:nvPicPr>
          <p:cNvPr id="3" name="Picture 2" descr="A handshake with red and blue colors&#10;&#10;Description automatically generated">
            <a:extLst>
              <a:ext uri="{FF2B5EF4-FFF2-40B4-BE49-F238E27FC236}">
                <a16:creationId xmlns:a16="http://schemas.microsoft.com/office/drawing/2014/main" id="{6938DD65-C6F6-9D14-B3BB-7CE59F98E88C}"/>
              </a:ext>
            </a:extLst>
          </p:cNvPr>
          <p:cNvPicPr>
            <a:picLocks noChangeAspect="1"/>
          </p:cNvPicPr>
          <p:nvPr/>
        </p:nvPicPr>
        <p:blipFill>
          <a:blip r:embed="rId3"/>
          <a:stretch>
            <a:fillRect/>
          </a:stretch>
        </p:blipFill>
        <p:spPr>
          <a:xfrm>
            <a:off x="370114" y="1319665"/>
            <a:ext cx="530453" cy="482828"/>
          </a:xfrm>
          <a:prstGeom prst="rect">
            <a:avLst/>
          </a:prstGeom>
        </p:spPr>
      </p:pic>
      <p:sp>
        <p:nvSpPr>
          <p:cNvPr id="5" name="TextBox 4">
            <a:extLst>
              <a:ext uri="{FF2B5EF4-FFF2-40B4-BE49-F238E27FC236}">
                <a16:creationId xmlns:a16="http://schemas.microsoft.com/office/drawing/2014/main" id="{8C876D6F-CFDC-DFDA-EFA2-69DD263DDA9B}"/>
              </a:ext>
            </a:extLst>
          </p:cNvPr>
          <p:cNvSpPr txBox="1"/>
          <p:nvPr/>
        </p:nvSpPr>
        <p:spPr>
          <a:xfrm>
            <a:off x="858227" y="1421120"/>
            <a:ext cx="2550318" cy="230832"/>
          </a:xfrm>
          <a:prstGeom prst="rect">
            <a:avLst/>
          </a:prstGeom>
          <a:noFill/>
        </p:spPr>
        <p:txBody>
          <a:bodyPr wrap="square" lIns="68580" tIns="34290" rIns="68580" bIns="34290" rtlCol="0" anchor="t">
            <a:spAutoFit/>
          </a:bodyPr>
          <a:lstStyle/>
          <a:p>
            <a:pPr>
              <a:defRPr/>
            </a:pPr>
            <a:r>
              <a:rPr lang="en-US" sz="1050" b="1">
                <a:solidFill>
                  <a:srgbClr val="002855"/>
                </a:solidFill>
                <a:ea typeface="ヒラギノ角ゴ Pro W3"/>
              </a:rPr>
              <a:t>Positive change in </a:t>
            </a:r>
            <a:r>
              <a:rPr lang="en-US" sz="1050" b="1" kern="1200">
                <a:solidFill>
                  <a:srgbClr val="002855"/>
                </a:solidFill>
                <a:ea typeface="ヒラギノ角ゴ Pro W3"/>
              </a:rPr>
              <a:t>behaviors</a:t>
            </a:r>
            <a:endParaRPr lang="en-US" sz="1050" b="1">
              <a:solidFill>
                <a:srgbClr val="002855"/>
              </a:solidFill>
              <a:ea typeface="ヒラギノ角ゴ Pro W3"/>
            </a:endParaRPr>
          </a:p>
        </p:txBody>
      </p:sp>
      <p:sp>
        <p:nvSpPr>
          <p:cNvPr id="6" name="TextBox 5">
            <a:extLst>
              <a:ext uri="{FF2B5EF4-FFF2-40B4-BE49-F238E27FC236}">
                <a16:creationId xmlns:a16="http://schemas.microsoft.com/office/drawing/2014/main" id="{E7E151A0-EA30-9CF8-0123-16A07B3CE673}"/>
              </a:ext>
            </a:extLst>
          </p:cNvPr>
          <p:cNvSpPr txBox="1"/>
          <p:nvPr/>
        </p:nvSpPr>
        <p:spPr>
          <a:xfrm>
            <a:off x="366102" y="1778308"/>
            <a:ext cx="2621755" cy="1200329"/>
          </a:xfrm>
          <a:prstGeom prst="rect">
            <a:avLst/>
          </a:prstGeom>
          <a:noFill/>
        </p:spPr>
        <p:txBody>
          <a:bodyPr wrap="square" lIns="68580" tIns="34290" rIns="68580" bIns="34290" rtlCol="0" anchor="t">
            <a:spAutoFit/>
          </a:bodyPr>
          <a:lstStyle/>
          <a:p>
            <a:pPr>
              <a:defRPr/>
            </a:pPr>
            <a:r>
              <a:rPr lang="en-US" sz="1050">
                <a:solidFill>
                  <a:srgbClr val="5E5E5E"/>
                </a:solidFill>
                <a:ea typeface="ヒラギノ角ゴ Pro W3"/>
              </a:rPr>
              <a:t>TeamSTEPPS training at a hospital system in New Jersey was associated with increased trust and empathy among team members. Team members reported individual role empowerment and stronger cohesion within the team.</a:t>
            </a:r>
            <a:endParaRPr lang="en-US" sz="1050">
              <a:solidFill>
                <a:srgbClr val="5E5E5E"/>
              </a:solidFill>
            </a:endParaRPr>
          </a:p>
          <a:p>
            <a:pPr>
              <a:defRPr/>
            </a:pPr>
            <a:endParaRPr lang="en-US" sz="1050" b="1">
              <a:solidFill>
                <a:srgbClr val="5E5E5E"/>
              </a:solidFill>
              <a:ea typeface="ヒラギノ角ゴ Pro W3"/>
            </a:endParaRPr>
          </a:p>
        </p:txBody>
      </p:sp>
      <p:pic>
        <p:nvPicPr>
          <p:cNvPr id="13" name="Picture 12" descr="A graphic on a paper&#10;&#10;Description automatically generated">
            <a:extLst>
              <a:ext uri="{FF2B5EF4-FFF2-40B4-BE49-F238E27FC236}">
                <a16:creationId xmlns:a16="http://schemas.microsoft.com/office/drawing/2014/main" id="{9CC9C502-20D9-F36B-93CD-7696995768AF}"/>
              </a:ext>
            </a:extLst>
          </p:cNvPr>
          <p:cNvPicPr>
            <a:picLocks noChangeAspect="1"/>
          </p:cNvPicPr>
          <p:nvPr/>
        </p:nvPicPr>
        <p:blipFill>
          <a:blip r:embed="rId4"/>
          <a:stretch>
            <a:fillRect/>
          </a:stretch>
        </p:blipFill>
        <p:spPr>
          <a:xfrm>
            <a:off x="385989" y="2938915"/>
            <a:ext cx="482828" cy="482828"/>
          </a:xfrm>
          <a:prstGeom prst="rect">
            <a:avLst/>
          </a:prstGeom>
        </p:spPr>
      </p:pic>
      <p:sp>
        <p:nvSpPr>
          <p:cNvPr id="14" name="TextBox 13">
            <a:extLst>
              <a:ext uri="{FF2B5EF4-FFF2-40B4-BE49-F238E27FC236}">
                <a16:creationId xmlns:a16="http://schemas.microsoft.com/office/drawing/2014/main" id="{93255537-FCD9-786A-2079-20A8D2723F9D}"/>
              </a:ext>
            </a:extLst>
          </p:cNvPr>
          <p:cNvSpPr txBox="1"/>
          <p:nvPr/>
        </p:nvSpPr>
        <p:spPr>
          <a:xfrm>
            <a:off x="850289" y="3040370"/>
            <a:ext cx="2550318" cy="230832"/>
          </a:xfrm>
          <a:prstGeom prst="rect">
            <a:avLst/>
          </a:prstGeom>
          <a:noFill/>
        </p:spPr>
        <p:txBody>
          <a:bodyPr wrap="square" lIns="68580" tIns="34290" rIns="68580" bIns="34290" rtlCol="0" anchor="t">
            <a:spAutoFit/>
          </a:bodyPr>
          <a:lstStyle/>
          <a:p>
            <a:pPr>
              <a:defRPr/>
            </a:pPr>
            <a:r>
              <a:rPr lang="en-US" sz="1050" b="1">
                <a:solidFill>
                  <a:srgbClr val="002855"/>
                </a:solidFill>
                <a:ea typeface="ヒラギノ角ゴ Pro W3"/>
              </a:rPr>
              <a:t>Improved Outcomes</a:t>
            </a:r>
            <a:endParaRPr lang="en-US" sz="1050"/>
          </a:p>
        </p:txBody>
      </p:sp>
      <p:sp>
        <p:nvSpPr>
          <p:cNvPr id="15" name="TextBox 14">
            <a:extLst>
              <a:ext uri="{FF2B5EF4-FFF2-40B4-BE49-F238E27FC236}">
                <a16:creationId xmlns:a16="http://schemas.microsoft.com/office/drawing/2014/main" id="{2095BAF7-6A34-74B7-C646-ACE8B2041CEC}"/>
              </a:ext>
            </a:extLst>
          </p:cNvPr>
          <p:cNvSpPr txBox="1"/>
          <p:nvPr/>
        </p:nvSpPr>
        <p:spPr>
          <a:xfrm>
            <a:off x="358164" y="3397558"/>
            <a:ext cx="2621755" cy="877163"/>
          </a:xfrm>
          <a:prstGeom prst="rect">
            <a:avLst/>
          </a:prstGeom>
          <a:noFill/>
        </p:spPr>
        <p:txBody>
          <a:bodyPr wrap="square" lIns="68580" tIns="34290" rIns="68580" bIns="34290" rtlCol="0" anchor="t">
            <a:spAutoFit/>
          </a:bodyPr>
          <a:lstStyle/>
          <a:p>
            <a:pPr>
              <a:defRPr/>
            </a:pPr>
            <a:r>
              <a:rPr lang="en-US" sz="1050">
                <a:solidFill>
                  <a:srgbClr val="5E5E5E"/>
                </a:solidFill>
                <a:ea typeface="ヒラギノ角ゴ Pro W3"/>
              </a:rPr>
              <a:t>TeamSTEPPS was implemented on a Women’s Health unit and saw a significant decrease in length of stay and the mortality index.</a:t>
            </a:r>
            <a:endParaRPr lang="en-US" sz="1050">
              <a:solidFill>
                <a:srgbClr val="5E5E5E"/>
              </a:solidFill>
            </a:endParaRPr>
          </a:p>
          <a:p>
            <a:pPr>
              <a:defRPr/>
            </a:pPr>
            <a:endParaRPr lang="en-US" sz="1050" b="1">
              <a:solidFill>
                <a:srgbClr val="5E5E5E"/>
              </a:solidFill>
              <a:ea typeface="ヒラギノ角ゴ Pro W3"/>
            </a:endParaRPr>
          </a:p>
        </p:txBody>
      </p:sp>
      <p:pic>
        <p:nvPicPr>
          <p:cNvPr id="16" name="Picture 15" descr="A clock with a red circle and a black background&#10;&#10;Description automatically generated">
            <a:extLst>
              <a:ext uri="{FF2B5EF4-FFF2-40B4-BE49-F238E27FC236}">
                <a16:creationId xmlns:a16="http://schemas.microsoft.com/office/drawing/2014/main" id="{2E061B0A-B6F7-0EA2-89EE-5741EFA5AABC}"/>
              </a:ext>
            </a:extLst>
          </p:cNvPr>
          <p:cNvPicPr>
            <a:picLocks noChangeAspect="1"/>
          </p:cNvPicPr>
          <p:nvPr/>
        </p:nvPicPr>
        <p:blipFill>
          <a:blip r:embed="rId5"/>
          <a:stretch>
            <a:fillRect/>
          </a:stretch>
        </p:blipFill>
        <p:spPr>
          <a:xfrm>
            <a:off x="3251427" y="1319665"/>
            <a:ext cx="482828" cy="482828"/>
          </a:xfrm>
          <a:prstGeom prst="rect">
            <a:avLst/>
          </a:prstGeom>
        </p:spPr>
      </p:pic>
      <p:sp>
        <p:nvSpPr>
          <p:cNvPr id="17" name="TextBox 16">
            <a:extLst>
              <a:ext uri="{FF2B5EF4-FFF2-40B4-BE49-F238E27FC236}">
                <a16:creationId xmlns:a16="http://schemas.microsoft.com/office/drawing/2014/main" id="{138E1ADE-D5DB-6E22-EC7E-20EA8CBEF3BB}"/>
              </a:ext>
            </a:extLst>
          </p:cNvPr>
          <p:cNvSpPr txBox="1"/>
          <p:nvPr/>
        </p:nvSpPr>
        <p:spPr>
          <a:xfrm>
            <a:off x="3715727" y="1421120"/>
            <a:ext cx="2550318" cy="230832"/>
          </a:xfrm>
          <a:prstGeom prst="rect">
            <a:avLst/>
          </a:prstGeom>
          <a:noFill/>
        </p:spPr>
        <p:txBody>
          <a:bodyPr wrap="square" lIns="68580" tIns="34290" rIns="68580" bIns="34290" rtlCol="0" anchor="t">
            <a:spAutoFit/>
          </a:bodyPr>
          <a:lstStyle/>
          <a:p>
            <a:pPr>
              <a:defRPr/>
            </a:pPr>
            <a:r>
              <a:rPr lang="en-US" sz="1050" b="1">
                <a:solidFill>
                  <a:srgbClr val="002855"/>
                </a:solidFill>
                <a:ea typeface="ヒラギノ角ゴ Pro W3"/>
              </a:rPr>
              <a:t>Process efficiencies</a:t>
            </a:r>
            <a:endParaRPr lang="en-US" sz="1050"/>
          </a:p>
        </p:txBody>
      </p:sp>
      <p:sp>
        <p:nvSpPr>
          <p:cNvPr id="18" name="TextBox 17">
            <a:extLst>
              <a:ext uri="{FF2B5EF4-FFF2-40B4-BE49-F238E27FC236}">
                <a16:creationId xmlns:a16="http://schemas.microsoft.com/office/drawing/2014/main" id="{C533CF70-AB24-DF3B-781D-B8ED7C1CD2EA}"/>
              </a:ext>
            </a:extLst>
          </p:cNvPr>
          <p:cNvSpPr txBox="1"/>
          <p:nvPr/>
        </p:nvSpPr>
        <p:spPr>
          <a:xfrm>
            <a:off x="3223602" y="1778307"/>
            <a:ext cx="2621755" cy="877163"/>
          </a:xfrm>
          <a:prstGeom prst="rect">
            <a:avLst/>
          </a:prstGeom>
          <a:noFill/>
        </p:spPr>
        <p:txBody>
          <a:bodyPr wrap="square" lIns="68580" tIns="34290" rIns="68580" bIns="34290" rtlCol="0" anchor="t">
            <a:spAutoFit/>
          </a:bodyPr>
          <a:lstStyle/>
          <a:p>
            <a:pPr>
              <a:defRPr/>
            </a:pPr>
            <a:r>
              <a:rPr lang="en-US" sz="1050">
                <a:solidFill>
                  <a:srgbClr val="5E5E5E"/>
                </a:solidFill>
                <a:ea typeface="ヒラギノ角ゴ Pro W3"/>
              </a:rPr>
              <a:t>TeamSTEPPS was associated with improved operating room efficiency, boosting on-time first start rates by 21% and decreasing mean case time by 12.7 minutes.</a:t>
            </a:r>
            <a:endParaRPr lang="en-US" sz="1050"/>
          </a:p>
        </p:txBody>
      </p:sp>
      <p:pic>
        <p:nvPicPr>
          <p:cNvPr id="19" name="Picture 18" descr="A heart with a heartbeat line&#10;&#10;Description automatically generated">
            <a:extLst>
              <a:ext uri="{FF2B5EF4-FFF2-40B4-BE49-F238E27FC236}">
                <a16:creationId xmlns:a16="http://schemas.microsoft.com/office/drawing/2014/main" id="{FC192BD2-9967-A77F-D4E4-5420C70A5749}"/>
              </a:ext>
            </a:extLst>
          </p:cNvPr>
          <p:cNvPicPr>
            <a:picLocks noChangeAspect="1"/>
          </p:cNvPicPr>
          <p:nvPr/>
        </p:nvPicPr>
        <p:blipFill>
          <a:blip r:embed="rId6"/>
          <a:stretch>
            <a:fillRect/>
          </a:stretch>
        </p:blipFill>
        <p:spPr>
          <a:xfrm>
            <a:off x="3243489" y="2938915"/>
            <a:ext cx="482828" cy="482828"/>
          </a:xfrm>
          <a:prstGeom prst="rect">
            <a:avLst/>
          </a:prstGeom>
        </p:spPr>
      </p:pic>
      <p:sp>
        <p:nvSpPr>
          <p:cNvPr id="20" name="TextBox 19">
            <a:extLst>
              <a:ext uri="{FF2B5EF4-FFF2-40B4-BE49-F238E27FC236}">
                <a16:creationId xmlns:a16="http://schemas.microsoft.com/office/drawing/2014/main" id="{563CC825-33E6-606D-5596-5EB702D61EF9}"/>
              </a:ext>
            </a:extLst>
          </p:cNvPr>
          <p:cNvSpPr txBox="1"/>
          <p:nvPr/>
        </p:nvSpPr>
        <p:spPr>
          <a:xfrm>
            <a:off x="3707789" y="3040370"/>
            <a:ext cx="2550318" cy="230832"/>
          </a:xfrm>
          <a:prstGeom prst="rect">
            <a:avLst/>
          </a:prstGeom>
          <a:noFill/>
        </p:spPr>
        <p:txBody>
          <a:bodyPr wrap="square" lIns="68580" tIns="34290" rIns="68580" bIns="34290" rtlCol="0" anchor="t">
            <a:spAutoFit/>
          </a:bodyPr>
          <a:lstStyle/>
          <a:p>
            <a:pPr>
              <a:defRPr/>
            </a:pPr>
            <a:r>
              <a:rPr lang="en-US" sz="1050" b="1">
                <a:solidFill>
                  <a:srgbClr val="002855"/>
                </a:solidFill>
                <a:ea typeface="ヒラギノ角ゴ Pro W3"/>
              </a:rPr>
              <a:t>Increased patient satisfaction</a:t>
            </a:r>
            <a:endParaRPr lang="en-US" sz="1050"/>
          </a:p>
        </p:txBody>
      </p:sp>
      <p:sp>
        <p:nvSpPr>
          <p:cNvPr id="21" name="TextBox 20">
            <a:extLst>
              <a:ext uri="{FF2B5EF4-FFF2-40B4-BE49-F238E27FC236}">
                <a16:creationId xmlns:a16="http://schemas.microsoft.com/office/drawing/2014/main" id="{25EEE12E-43A1-EEEF-0837-70B620257D75}"/>
              </a:ext>
            </a:extLst>
          </p:cNvPr>
          <p:cNvSpPr txBox="1"/>
          <p:nvPr/>
        </p:nvSpPr>
        <p:spPr>
          <a:xfrm>
            <a:off x="3215664" y="3397557"/>
            <a:ext cx="2621755" cy="877163"/>
          </a:xfrm>
          <a:prstGeom prst="rect">
            <a:avLst/>
          </a:prstGeom>
          <a:noFill/>
        </p:spPr>
        <p:txBody>
          <a:bodyPr wrap="square" lIns="68580" tIns="34290" rIns="68580" bIns="34290" rtlCol="0" anchor="t">
            <a:spAutoFit/>
          </a:bodyPr>
          <a:lstStyle/>
          <a:p>
            <a:pPr>
              <a:defRPr/>
            </a:pPr>
            <a:r>
              <a:rPr lang="en-US" sz="1050">
                <a:solidFill>
                  <a:srgbClr val="5E5E5E"/>
                </a:solidFill>
                <a:ea typeface="ヒラギノ角ゴ Pro W3"/>
              </a:rPr>
              <a:t>After efforts to improve interdepartmental teamwork at a Nashville health system, overall patient experience scores increased from a baseline of 64.41 to 79.71 one year later.</a:t>
            </a:r>
            <a:endParaRPr lang="en-US" sz="1050"/>
          </a:p>
        </p:txBody>
      </p:sp>
      <p:pic>
        <p:nvPicPr>
          <p:cNvPr id="22" name="Picture 21" descr="A blue and red piggy bank&#10;&#10;Description automatically generated">
            <a:extLst>
              <a:ext uri="{FF2B5EF4-FFF2-40B4-BE49-F238E27FC236}">
                <a16:creationId xmlns:a16="http://schemas.microsoft.com/office/drawing/2014/main" id="{01608A56-1F94-1609-11C5-C7D8311150C9}"/>
              </a:ext>
            </a:extLst>
          </p:cNvPr>
          <p:cNvPicPr>
            <a:picLocks noChangeAspect="1"/>
          </p:cNvPicPr>
          <p:nvPr/>
        </p:nvPicPr>
        <p:blipFill>
          <a:blip r:embed="rId7"/>
          <a:stretch>
            <a:fillRect/>
          </a:stretch>
        </p:blipFill>
        <p:spPr>
          <a:xfrm>
            <a:off x="6045427" y="1319665"/>
            <a:ext cx="482828" cy="482828"/>
          </a:xfrm>
          <a:prstGeom prst="rect">
            <a:avLst/>
          </a:prstGeom>
        </p:spPr>
      </p:pic>
      <p:sp>
        <p:nvSpPr>
          <p:cNvPr id="23" name="TextBox 22">
            <a:extLst>
              <a:ext uri="{FF2B5EF4-FFF2-40B4-BE49-F238E27FC236}">
                <a16:creationId xmlns:a16="http://schemas.microsoft.com/office/drawing/2014/main" id="{F7248B96-64E5-524F-F0B6-6ABD9FF12CEB}"/>
              </a:ext>
            </a:extLst>
          </p:cNvPr>
          <p:cNvSpPr txBox="1"/>
          <p:nvPr/>
        </p:nvSpPr>
        <p:spPr>
          <a:xfrm>
            <a:off x="6509727" y="1421120"/>
            <a:ext cx="2550318" cy="230832"/>
          </a:xfrm>
          <a:prstGeom prst="rect">
            <a:avLst/>
          </a:prstGeom>
          <a:noFill/>
        </p:spPr>
        <p:txBody>
          <a:bodyPr wrap="square" lIns="68580" tIns="34290" rIns="68580" bIns="34290" rtlCol="0" anchor="t">
            <a:spAutoFit/>
          </a:bodyPr>
          <a:lstStyle/>
          <a:p>
            <a:pPr>
              <a:defRPr/>
            </a:pPr>
            <a:r>
              <a:rPr lang="en-US" sz="1050" b="1">
                <a:solidFill>
                  <a:srgbClr val="002855"/>
                </a:solidFill>
                <a:ea typeface="ヒラギノ角ゴ Pro W3"/>
              </a:rPr>
              <a:t>Cost Savings</a:t>
            </a:r>
            <a:endParaRPr lang="en-US" sz="1050"/>
          </a:p>
        </p:txBody>
      </p:sp>
      <p:sp>
        <p:nvSpPr>
          <p:cNvPr id="24" name="TextBox 23">
            <a:extLst>
              <a:ext uri="{FF2B5EF4-FFF2-40B4-BE49-F238E27FC236}">
                <a16:creationId xmlns:a16="http://schemas.microsoft.com/office/drawing/2014/main" id="{8155D62C-8926-4EC7-8D15-285AAE028933}"/>
              </a:ext>
            </a:extLst>
          </p:cNvPr>
          <p:cNvSpPr txBox="1"/>
          <p:nvPr/>
        </p:nvSpPr>
        <p:spPr>
          <a:xfrm>
            <a:off x="6017602" y="1778307"/>
            <a:ext cx="2621755" cy="715581"/>
          </a:xfrm>
          <a:prstGeom prst="rect">
            <a:avLst/>
          </a:prstGeom>
          <a:noFill/>
        </p:spPr>
        <p:txBody>
          <a:bodyPr wrap="square" lIns="68580" tIns="34290" rIns="68580" bIns="34290" rtlCol="0" anchor="t">
            <a:spAutoFit/>
          </a:bodyPr>
          <a:lstStyle/>
          <a:p>
            <a:pPr>
              <a:defRPr/>
            </a:pPr>
            <a:r>
              <a:rPr lang="en-US" sz="1050">
                <a:solidFill>
                  <a:srgbClr val="5E5E5E"/>
                </a:solidFill>
                <a:ea typeface="ヒラギノ角ゴ Pro W3"/>
              </a:rPr>
              <a:t>A team-based program integrated behavioral health into every patient visit and saved a hospital system $13 million per year.</a:t>
            </a:r>
            <a:endParaRPr lang="en-US" sz="1500"/>
          </a:p>
        </p:txBody>
      </p:sp>
      <p:pic>
        <p:nvPicPr>
          <p:cNvPr id="25" name="Picture 24" descr="A building with a cross on top&#10;&#10;Description automatically generated">
            <a:extLst>
              <a:ext uri="{FF2B5EF4-FFF2-40B4-BE49-F238E27FC236}">
                <a16:creationId xmlns:a16="http://schemas.microsoft.com/office/drawing/2014/main" id="{42C0C492-B834-F051-26B8-B5B46D7AF311}"/>
              </a:ext>
            </a:extLst>
          </p:cNvPr>
          <p:cNvPicPr>
            <a:picLocks noChangeAspect="1"/>
          </p:cNvPicPr>
          <p:nvPr/>
        </p:nvPicPr>
        <p:blipFill>
          <a:blip r:embed="rId8"/>
          <a:stretch>
            <a:fillRect/>
          </a:stretch>
        </p:blipFill>
        <p:spPr>
          <a:xfrm>
            <a:off x="6037489" y="2938915"/>
            <a:ext cx="482828" cy="482828"/>
          </a:xfrm>
          <a:prstGeom prst="rect">
            <a:avLst/>
          </a:prstGeom>
        </p:spPr>
      </p:pic>
      <p:sp>
        <p:nvSpPr>
          <p:cNvPr id="26" name="TextBox 25">
            <a:extLst>
              <a:ext uri="{FF2B5EF4-FFF2-40B4-BE49-F238E27FC236}">
                <a16:creationId xmlns:a16="http://schemas.microsoft.com/office/drawing/2014/main" id="{60C51BE3-6C69-E3A8-228E-54D3F25C8156}"/>
              </a:ext>
            </a:extLst>
          </p:cNvPr>
          <p:cNvSpPr txBox="1"/>
          <p:nvPr/>
        </p:nvSpPr>
        <p:spPr>
          <a:xfrm>
            <a:off x="6501789" y="3040370"/>
            <a:ext cx="2550318" cy="230832"/>
          </a:xfrm>
          <a:prstGeom prst="rect">
            <a:avLst/>
          </a:prstGeom>
          <a:noFill/>
        </p:spPr>
        <p:txBody>
          <a:bodyPr wrap="square" lIns="68580" tIns="34290" rIns="68580" bIns="34290" rtlCol="0" anchor="t">
            <a:spAutoFit/>
          </a:bodyPr>
          <a:lstStyle/>
          <a:p>
            <a:pPr>
              <a:defRPr/>
            </a:pPr>
            <a:r>
              <a:rPr lang="en-US" sz="1050" b="1">
                <a:solidFill>
                  <a:srgbClr val="002855"/>
                </a:solidFill>
                <a:ea typeface="ヒラギノ角ゴ Pro W3"/>
              </a:rPr>
              <a:t>Enhanced staff satisfaction</a:t>
            </a:r>
            <a:endParaRPr lang="en-US" sz="1050"/>
          </a:p>
        </p:txBody>
      </p:sp>
      <p:sp>
        <p:nvSpPr>
          <p:cNvPr id="27" name="TextBox 26">
            <a:extLst>
              <a:ext uri="{FF2B5EF4-FFF2-40B4-BE49-F238E27FC236}">
                <a16:creationId xmlns:a16="http://schemas.microsoft.com/office/drawing/2014/main" id="{ED130AC1-B5E3-3D08-C89E-DBA58669CFC2}"/>
              </a:ext>
            </a:extLst>
          </p:cNvPr>
          <p:cNvSpPr txBox="1"/>
          <p:nvPr/>
        </p:nvSpPr>
        <p:spPr>
          <a:xfrm>
            <a:off x="6009664" y="3397557"/>
            <a:ext cx="2621755" cy="877163"/>
          </a:xfrm>
          <a:prstGeom prst="rect">
            <a:avLst/>
          </a:prstGeom>
          <a:noFill/>
        </p:spPr>
        <p:txBody>
          <a:bodyPr wrap="square" lIns="68580" tIns="34290" rIns="68580" bIns="34290" rtlCol="0" anchor="t">
            <a:spAutoFit/>
          </a:bodyPr>
          <a:lstStyle/>
          <a:p>
            <a:pPr>
              <a:defRPr/>
            </a:pPr>
            <a:r>
              <a:rPr lang="en-US" sz="1050">
                <a:solidFill>
                  <a:srgbClr val="5E5E5E"/>
                </a:solidFill>
                <a:ea typeface="ヒラギノ角ゴ Pro W3"/>
              </a:rPr>
              <a:t>An evaluation of a TeamSTEPPS implementation in an ICU found that teamwork improved and nurses planning to stay increased from 58% to 89% over 2 years’ time.</a:t>
            </a:r>
            <a:endParaRPr lang="en-US" sz="1050"/>
          </a:p>
        </p:txBody>
      </p:sp>
      <p:sp>
        <p:nvSpPr>
          <p:cNvPr id="7" name="Google Shape;119;p16">
            <a:extLst>
              <a:ext uri="{FF2B5EF4-FFF2-40B4-BE49-F238E27FC236}">
                <a16:creationId xmlns:a16="http://schemas.microsoft.com/office/drawing/2014/main" id="{BD5FB709-FF41-5CDE-031B-855A864D8A7C}"/>
              </a:ext>
            </a:extLst>
          </p:cNvPr>
          <p:cNvSpPr txBox="1">
            <a:spLocks/>
          </p:cNvSpPr>
          <p:nvPr/>
        </p:nvSpPr>
        <p:spPr>
          <a:xfrm>
            <a:off x="-1" y="0"/>
            <a:ext cx="438103" cy="428350"/>
          </a:xfrm>
          <a:prstGeom prst="rect">
            <a:avLst/>
          </a:prstGeom>
          <a:solidFill>
            <a:schemeClr val="accent3"/>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 sz="1000" b="0" i="0" u="none" strike="noStrike" kern="0" cap="none" spc="0" normalizeH="0" baseline="0" noProof="0">
              <a:ln>
                <a:noFill/>
              </a:ln>
              <a:solidFill>
                <a:srgbClr val="FFFFFF"/>
              </a:solidFill>
              <a:effectLst/>
              <a:uLnTx/>
              <a:uFillTx/>
              <a:latin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6"/>
          <p:cNvSpPr/>
          <p:nvPr/>
        </p:nvSpPr>
        <p:spPr>
          <a:xfrm>
            <a:off x="2812598" y="2"/>
            <a:ext cx="6331402" cy="5143498"/>
          </a:xfrm>
          <a:prstGeom prst="rect">
            <a:avLst/>
          </a:prstGeom>
          <a:solidFill>
            <a:srgbClr val="002855"/>
          </a:solidFill>
        </p:spPr>
        <p:txBody>
          <a:bodyPr/>
          <a:lstStyle/>
          <a:p>
            <a:endParaRPr lang="en-US"/>
          </a:p>
        </p:txBody>
      </p:sp>
      <p:sp>
        <p:nvSpPr>
          <p:cNvPr id="6" name="TextBox 6"/>
          <p:cNvSpPr txBox="1"/>
          <p:nvPr/>
        </p:nvSpPr>
        <p:spPr>
          <a:xfrm>
            <a:off x="4501266" y="2450665"/>
            <a:ext cx="4478400" cy="1962076"/>
          </a:xfrm>
          <a:prstGeom prst="rect">
            <a:avLst/>
          </a:prstGeom>
        </p:spPr>
        <p:txBody>
          <a:bodyPr wrap="square" lIns="0" tIns="0" rIns="0" bIns="0" rtlCol="0" anchor="t">
            <a:spAutoFit/>
          </a:bodyPr>
          <a:lstStyle/>
          <a:p>
            <a:pPr lvl="0" defTabSz="457200">
              <a:lnSpc>
                <a:spcPts val="1687"/>
              </a:lnSpc>
              <a:buClrTx/>
              <a:defRPr/>
            </a:pPr>
            <a:r>
              <a:rPr lang="en-US" sz="1205" kern="1200" dirty="0">
                <a:solidFill>
                  <a:srgbClr val="FFFFFF"/>
                </a:solidFill>
                <a:latin typeface="Arial" panose="020B0604020202020204" pitchFamily="34" charset="0"/>
                <a:ea typeface="+mn-ea"/>
                <a:cs typeface="Arial" panose="020B0604020202020204" pitchFamily="34" charset="0"/>
              </a:rPr>
              <a:t>There is a …“consistent and statistically significant” beneficial connection between staff engagement and both patient safety culture and the rate of errors and adverse events</a:t>
            </a:r>
            <a:endParaRPr lang="en-US" sz="1205" kern="1200" baseline="30000" dirty="0">
              <a:solidFill>
                <a:srgbClr val="FFFFFF"/>
              </a:solidFill>
              <a:latin typeface="Arial" panose="020B0604020202020204" pitchFamily="34" charset="0"/>
              <a:ea typeface="+mn-ea"/>
              <a:cs typeface="Arial" panose="020B0604020202020204" pitchFamily="34" charset="0"/>
            </a:endParaRPr>
          </a:p>
          <a:p>
            <a:pPr lvl="0" defTabSz="457200">
              <a:lnSpc>
                <a:spcPts val="1687"/>
              </a:lnSpc>
              <a:buClrTx/>
              <a:defRPr/>
            </a:pPr>
            <a:endParaRPr lang="en-US" sz="1205" kern="1200" dirty="0">
              <a:solidFill>
                <a:srgbClr val="FFFFFF"/>
              </a:solidFill>
              <a:latin typeface="Arial" panose="020B0604020202020204" pitchFamily="34" charset="0"/>
              <a:ea typeface="+mn-ea"/>
              <a:cs typeface="Arial" panose="020B0604020202020204" pitchFamily="34" charset="0"/>
            </a:endParaRPr>
          </a:p>
          <a:p>
            <a:pPr lvl="0" defTabSz="457200">
              <a:lnSpc>
                <a:spcPts val="1687"/>
              </a:lnSpc>
              <a:buClrTx/>
              <a:defRPr/>
            </a:pPr>
            <a:r>
              <a:rPr lang="en-US" sz="1205" kern="1200" dirty="0">
                <a:solidFill>
                  <a:srgbClr val="FFFFFF"/>
                </a:solidFill>
                <a:latin typeface="Arial" panose="020B0604020202020204" pitchFamily="34" charset="0"/>
                <a:ea typeface="+mn-ea"/>
                <a:cs typeface="Arial" panose="020B0604020202020204" pitchFamily="34" charset="0"/>
              </a:rPr>
              <a:t>Programs which increase staff engagement could offer an “impactful and cost-effective means of enhancing a range of patient safety outcomes”</a:t>
            </a:r>
            <a:r>
              <a:rPr lang="en-US" sz="1205" kern="1200" baseline="30000" dirty="0">
                <a:solidFill>
                  <a:srgbClr val="FFFFFF"/>
                </a:solidFill>
                <a:latin typeface="Arial" panose="020B0604020202020204" pitchFamily="34" charset="0"/>
                <a:ea typeface="+mn-ea"/>
                <a:cs typeface="Arial" panose="020B0604020202020204" pitchFamily="34" charset="0"/>
              </a:rPr>
              <a:t>23</a:t>
            </a:r>
            <a:r>
              <a:rPr lang="en-US" sz="1205" kern="1200" dirty="0">
                <a:solidFill>
                  <a:srgbClr val="FFFFFF"/>
                </a:solidFill>
                <a:latin typeface="Arial" panose="020B0604020202020204" pitchFamily="34" charset="0"/>
                <a:ea typeface="+mn-ea"/>
                <a:cs typeface="Arial" panose="020B0604020202020204" pitchFamily="34" charset="0"/>
              </a:rPr>
              <a:t>                                                                                    				                      </a:t>
            </a:r>
          </a:p>
          <a:p>
            <a:pPr lvl="0" algn="r" defTabSz="457200">
              <a:lnSpc>
                <a:spcPts val="1687"/>
              </a:lnSpc>
              <a:buClrTx/>
              <a:defRPr/>
            </a:pPr>
            <a:r>
              <a:rPr lang="en-US" sz="1205" kern="1200" dirty="0">
                <a:solidFill>
                  <a:srgbClr val="FFFFFF"/>
                </a:solidFill>
                <a:latin typeface="Arial" panose="020B0604020202020204" pitchFamily="34" charset="0"/>
                <a:ea typeface="+mn-ea"/>
                <a:cs typeface="Arial" panose="020B0604020202020204" pitchFamily="34" charset="0"/>
              </a:rPr>
              <a:t>Journal of Patient Safety, 2021</a:t>
            </a:r>
          </a:p>
        </p:txBody>
      </p:sp>
      <p:sp>
        <p:nvSpPr>
          <p:cNvPr id="8" name="TextBox 8"/>
          <p:cNvSpPr txBox="1"/>
          <p:nvPr/>
        </p:nvSpPr>
        <p:spPr>
          <a:xfrm>
            <a:off x="4484488" y="1454084"/>
            <a:ext cx="4453877" cy="861774"/>
          </a:xfrm>
          <a:prstGeom prst="rect">
            <a:avLst/>
          </a:prstGeom>
        </p:spPr>
        <p:txBody>
          <a:bodyPr wrap="square" lIns="0" tIns="0" rIns="0" bIns="0" rtlCol="0" anchor="t">
            <a:spAutoFit/>
          </a:bodyPr>
          <a:lstStyle/>
          <a:p>
            <a:pPr lvl="0" defTabSz="457200">
              <a:buClrTx/>
              <a:defRPr/>
            </a:pPr>
            <a:r>
              <a:rPr lang="en-US" sz="3200" b="1">
                <a:solidFill>
                  <a:srgbClr val="69B3E7"/>
                </a:solidFill>
                <a:ea typeface="Arial Bold"/>
                <a:cs typeface="Arial" panose="020B0604020202020204" pitchFamily="34" charset="0"/>
              </a:rPr>
              <a:t>The role of teamwork </a:t>
            </a:r>
          </a:p>
          <a:p>
            <a:pPr lvl="0" defTabSz="457200">
              <a:buClrTx/>
              <a:defRPr/>
            </a:pPr>
            <a:r>
              <a:rPr lang="en-US" sz="2400" kern="1200" spc="-82">
                <a:solidFill>
                  <a:srgbClr val="FFFFFF"/>
                </a:solidFill>
                <a:latin typeface="Arial" panose="020B0604020202020204" pitchFamily="34" charset="0"/>
                <a:ea typeface="+mn-ea"/>
                <a:cs typeface="Arial" panose="020B0604020202020204" pitchFamily="34" charset="0"/>
              </a:rPr>
              <a:t>in patient safety</a:t>
            </a:r>
          </a:p>
        </p:txBody>
      </p:sp>
      <p:sp>
        <p:nvSpPr>
          <p:cNvPr id="11" name="Rectangle 10"/>
          <p:cNvSpPr/>
          <p:nvPr/>
        </p:nvSpPr>
        <p:spPr>
          <a:xfrm>
            <a:off x="766916" y="1342148"/>
            <a:ext cx="3417281" cy="22170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4" name="Content Placeholder 5" descr="A picture containing riding, person, blurry&#10;&#10;Description automatically generated">
            <a:extLst>
              <a:ext uri="{FF2B5EF4-FFF2-40B4-BE49-F238E27FC236}">
                <a16:creationId xmlns:a16="http://schemas.microsoft.com/office/drawing/2014/main" id="{6FA0AA39-60E7-D960-F165-6F27C370AE29}"/>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62801" y="1542738"/>
            <a:ext cx="4174131" cy="2408027"/>
          </a:xfrm>
          <a:prstGeom prst="rect">
            <a:avLst/>
          </a:prstGeom>
        </p:spPr>
      </p:pic>
      <p:sp>
        <p:nvSpPr>
          <p:cNvPr id="5" name="TextBox 4">
            <a:extLst>
              <a:ext uri="{FF2B5EF4-FFF2-40B4-BE49-F238E27FC236}">
                <a16:creationId xmlns:a16="http://schemas.microsoft.com/office/drawing/2014/main" id="{751484DA-5B19-E6B5-51D2-37F2C258BB5C}"/>
              </a:ext>
            </a:extLst>
          </p:cNvPr>
          <p:cNvSpPr txBox="1"/>
          <p:nvPr/>
        </p:nvSpPr>
        <p:spPr>
          <a:xfrm>
            <a:off x="7493575" y="-111"/>
            <a:ext cx="1650425" cy="400110"/>
          </a:xfrm>
          <a:prstGeom prst="rect">
            <a:avLst/>
          </a:prstGeom>
          <a:solidFill>
            <a:srgbClr val="D50032"/>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FF"/>
                </a:solidFill>
                <a:effectLst/>
                <a:uLnTx/>
                <a:uFillTx/>
              </a:rPr>
              <a:t>     Safety</a:t>
            </a:r>
          </a:p>
        </p:txBody>
      </p:sp>
      <p:sp>
        <p:nvSpPr>
          <p:cNvPr id="4" name="Google Shape;119;p16">
            <a:extLst>
              <a:ext uri="{FF2B5EF4-FFF2-40B4-BE49-F238E27FC236}">
                <a16:creationId xmlns:a16="http://schemas.microsoft.com/office/drawing/2014/main" id="{3DFF66FF-AA94-D583-9FB4-9581AC495C62}"/>
              </a:ext>
            </a:extLst>
          </p:cNvPr>
          <p:cNvSpPr txBox="1">
            <a:spLocks/>
          </p:cNvSpPr>
          <p:nvPr/>
        </p:nvSpPr>
        <p:spPr>
          <a:xfrm>
            <a:off x="-1" y="0"/>
            <a:ext cx="438103" cy="428350"/>
          </a:xfrm>
          <a:prstGeom prst="rect">
            <a:avLst/>
          </a:prstGeom>
          <a:solidFill>
            <a:srgbClr val="D50032"/>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 sz="1000" b="0"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2561986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3" name="Picture 2"/>
          <p:cNvPicPr>
            <a:picLocks noChangeAspect="1"/>
          </p:cNvPicPr>
          <p:nvPr/>
        </p:nvPicPr>
        <p:blipFill rotWithShape="1">
          <a:blip r:embed="rId3" cstate="screen">
            <a:grayscl/>
            <a:extLst>
              <a:ext uri="{28A0092B-C50C-407E-A947-70E740481C1C}">
                <a14:useLocalDpi xmlns:a14="http://schemas.microsoft.com/office/drawing/2010/main" val="0"/>
              </a:ext>
            </a:extLst>
          </a:blip>
          <a:srcRect/>
          <a:stretch/>
        </p:blipFill>
        <p:spPr>
          <a:xfrm>
            <a:off x="260131" y="257219"/>
            <a:ext cx="8629427" cy="4628065"/>
          </a:xfrm>
          <a:prstGeom prst="rect">
            <a:avLst/>
          </a:prstGeom>
        </p:spPr>
      </p:pic>
      <p:sp>
        <p:nvSpPr>
          <p:cNvPr id="6" name="Google Shape;86;p12">
            <a:extLst>
              <a:ext uri="{FF2B5EF4-FFF2-40B4-BE49-F238E27FC236}">
                <a16:creationId xmlns:a16="http://schemas.microsoft.com/office/drawing/2014/main" id="{47C9ABD6-14F5-F544-8DD0-EDEF39755810}"/>
              </a:ext>
            </a:extLst>
          </p:cNvPr>
          <p:cNvSpPr/>
          <p:nvPr/>
        </p:nvSpPr>
        <p:spPr>
          <a:xfrm>
            <a:off x="219051" y="253332"/>
            <a:ext cx="8664818" cy="4651512"/>
          </a:xfrm>
          <a:prstGeom prst="rect">
            <a:avLst/>
          </a:prstGeom>
          <a:solidFill>
            <a:schemeClr val="accent1">
              <a:alpha val="8615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119;p16">
            <a:extLst>
              <a:ext uri="{FF2B5EF4-FFF2-40B4-BE49-F238E27FC236}">
                <a16:creationId xmlns:a16="http://schemas.microsoft.com/office/drawing/2014/main" id="{B512726F-8082-7548-9AE2-D6B00DDFAE84}"/>
              </a:ext>
            </a:extLst>
          </p:cNvPr>
          <p:cNvSpPr txBox="1">
            <a:spLocks/>
          </p:cNvSpPr>
          <p:nvPr/>
        </p:nvSpPr>
        <p:spPr>
          <a:xfrm>
            <a:off x="0" y="0"/>
            <a:ext cx="438103" cy="428350"/>
          </a:xfrm>
          <a:prstGeom prst="rect">
            <a:avLst/>
          </a:prstGeom>
          <a:solidFill>
            <a:schemeClr val="tx2"/>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555555"/>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12</a:t>
            </a:fld>
            <a:r>
              <a:rPr kumimoji="0" lang="en" sz="1000" b="0" i="0" u="none" strike="noStrike" kern="0" cap="none" spc="0" normalizeH="0" baseline="0" noProof="0">
                <a:ln>
                  <a:noFill/>
                </a:ln>
                <a:solidFill>
                  <a:srgbClr val="555555"/>
                </a:solidFill>
                <a:effectLst/>
                <a:uLnTx/>
                <a:uFillTx/>
                <a:latin typeface="Arial"/>
                <a:cs typeface="Arial"/>
                <a:sym typeface="Arial"/>
              </a:rPr>
              <a:t> </a:t>
            </a:r>
          </a:p>
        </p:txBody>
      </p:sp>
      <p:sp>
        <p:nvSpPr>
          <p:cNvPr id="125" name="Google Shape;125;p17"/>
          <p:cNvSpPr txBox="1">
            <a:spLocks noGrp="1"/>
          </p:cNvSpPr>
          <p:nvPr>
            <p:ph type="ctrTitle" idx="4294967295"/>
          </p:nvPr>
        </p:nvSpPr>
        <p:spPr>
          <a:xfrm>
            <a:off x="867376" y="2571252"/>
            <a:ext cx="7566350" cy="1057800"/>
          </a:xfrm>
          <a:prstGeom prst="rect">
            <a:avLst/>
          </a:prstGeom>
        </p:spPr>
        <p:txBody>
          <a:bodyPr spcFirstLastPara="1" wrap="square" lIns="91425" tIns="91425" rIns="91425" bIns="91425" anchor="b" anchorCtr="0">
            <a:noAutofit/>
          </a:bodyPr>
          <a:lstStyle/>
          <a:p>
            <a:pPr marL="6350" algn="ctr">
              <a:spcBef>
                <a:spcPts val="600"/>
              </a:spcBef>
              <a:buClr>
                <a:schemeClr val="accent2"/>
              </a:buClr>
              <a:buSzPts val="1800"/>
            </a:pPr>
            <a:r>
              <a:rPr lang="en-US" sz="2400">
                <a:solidFill>
                  <a:schemeClr val="accent6"/>
                </a:solidFill>
                <a:latin typeface="+mj-lt"/>
              </a:rPr>
              <a:t>Patient views of teamwork and patient satisfaction were significantly greater 2 years after TeamSTEPPS implementation in ambulatory reproductive healthcare centers, demonstrating positive long-term effects of teamwork training.</a:t>
            </a:r>
            <a:endParaRPr lang="en-US" sz="2400" baseline="30000">
              <a:solidFill>
                <a:schemeClr val="accent6"/>
              </a:solidFill>
              <a:latin typeface="+mn-lt"/>
              <a:ea typeface="Calibri" panose="020F0502020204030204" pitchFamily="34" charset="0"/>
              <a:cs typeface="Arial"/>
            </a:endParaRPr>
          </a:p>
        </p:txBody>
      </p:sp>
      <p:sp>
        <p:nvSpPr>
          <p:cNvPr id="7" name="TextBox 6">
            <a:extLst>
              <a:ext uri="{FF2B5EF4-FFF2-40B4-BE49-F238E27FC236}">
                <a16:creationId xmlns:a16="http://schemas.microsoft.com/office/drawing/2014/main" id="{102FADFF-3BDA-438A-5491-80BDA508A1B9}"/>
              </a:ext>
            </a:extLst>
          </p:cNvPr>
          <p:cNvSpPr txBox="1"/>
          <p:nvPr/>
        </p:nvSpPr>
        <p:spPr>
          <a:xfrm>
            <a:off x="5833363" y="253332"/>
            <a:ext cx="3056195" cy="400110"/>
          </a:xfrm>
          <a:prstGeom prst="rect">
            <a:avLst/>
          </a:prstGeom>
          <a:solidFill>
            <a:schemeClr val="accent3"/>
          </a:solidFill>
        </p:spPr>
        <p:txBody>
          <a:bodyPr wrap="square" rtlCol="0">
            <a:spAutoFit/>
          </a:bodyPr>
          <a:lstStyle/>
          <a:p>
            <a:r>
              <a:rPr lang="en-US" sz="2000">
                <a:solidFill>
                  <a:schemeClr val="bg1"/>
                </a:solidFill>
                <a:latin typeface="+mj-lt"/>
              </a:rPr>
              <a:t>      Patient Experience</a:t>
            </a:r>
          </a:p>
        </p:txBody>
      </p:sp>
    </p:spTree>
    <p:extLst>
      <p:ext uri="{BB962C8B-B14F-4D97-AF65-F5344CB8AC3E}">
        <p14:creationId xmlns:p14="http://schemas.microsoft.com/office/powerpoint/2010/main" val="3491791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A55E437-E4FA-554D-BF5C-8F809B07F43E}"/>
              </a:ext>
            </a:extLst>
          </p:cNvPr>
          <p:cNvSpPr>
            <a:spLocks noGrp="1"/>
          </p:cNvSpPr>
          <p:nvPr>
            <p:ph type="body" idx="1"/>
          </p:nvPr>
        </p:nvSpPr>
        <p:spPr>
          <a:xfrm>
            <a:off x="70057" y="3464039"/>
            <a:ext cx="8836049" cy="1248598"/>
          </a:xfrm>
        </p:spPr>
        <p:txBody>
          <a:bodyPr/>
          <a:lstStyle/>
          <a:p>
            <a:pPr marL="139700" indent="0">
              <a:buNone/>
            </a:pPr>
            <a:r>
              <a:rPr lang="en-US" sz="2000" kern="1200" dirty="0">
                <a:solidFill>
                  <a:srgbClr val="D50032"/>
                </a:solidFill>
                <a:latin typeface="Arial" panose="020B0604020202020204"/>
                <a:ea typeface="+mn-ea"/>
                <a:cs typeface="Calibri"/>
              </a:rPr>
              <a:t>✓ </a:t>
            </a:r>
            <a:r>
              <a:rPr lang="en-US" dirty="0"/>
              <a:t>An evaluation of a TeamSTEPPS implementation in an intensive care unit found that teamwork improved from the time of the initial assessment to 3 months later and nurses planning to stay increased from 58% to 89% over 2 years time</a:t>
            </a:r>
            <a:r>
              <a:rPr lang="en-US" baseline="30000" dirty="0"/>
              <a:t>26</a:t>
            </a:r>
            <a:endParaRPr lang="en-US" sz="1000" baseline="30000" dirty="0"/>
          </a:p>
          <a:p>
            <a:pPr marL="139700" indent="0">
              <a:buNone/>
            </a:pPr>
            <a:r>
              <a:rPr lang="en-US" sz="2000" kern="1200" dirty="0">
                <a:solidFill>
                  <a:srgbClr val="D50032"/>
                </a:solidFill>
                <a:latin typeface="Arial" panose="020B0604020202020204"/>
                <a:ea typeface="+mn-ea"/>
                <a:cs typeface="Calibri"/>
              </a:rPr>
              <a:t>✓ </a:t>
            </a:r>
            <a:r>
              <a:rPr lang="en-US" dirty="0"/>
              <a:t>According to a study by the National Academy of Medicine, high-functioning teams have tremendous potential to promote clinician well-being, which is foundational to effective and efficient health care</a:t>
            </a:r>
            <a:r>
              <a:rPr lang="en-US" baseline="30000" dirty="0"/>
              <a:t>27</a:t>
            </a:r>
            <a:endParaRPr lang="en-US" sz="1000" baseline="30000" dirty="0"/>
          </a:p>
        </p:txBody>
      </p:sp>
      <p:pic>
        <p:nvPicPr>
          <p:cNvPr id="11" name="Content Placeholder 4">
            <a:extLst>
              <a:ext uri="{FF2B5EF4-FFF2-40B4-BE49-F238E27FC236}">
                <a16:creationId xmlns:a16="http://schemas.microsoft.com/office/drawing/2014/main" id="{26181194-4F32-D16A-6B7F-0006AEB8DEF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443" y="-2641"/>
            <a:ext cx="9139099" cy="334948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 y="0"/>
            <a:ext cx="9144000" cy="3349480"/>
          </a:xfrm>
          <a:prstGeom prst="rect">
            <a:avLst/>
          </a:prstGeom>
        </p:spPr>
      </p:pic>
      <p:sp>
        <p:nvSpPr>
          <p:cNvPr id="13" name="Title 2">
            <a:extLst>
              <a:ext uri="{FF2B5EF4-FFF2-40B4-BE49-F238E27FC236}">
                <a16:creationId xmlns:a16="http://schemas.microsoft.com/office/drawing/2014/main" id="{7DBF97B7-6668-F1AF-DFD8-4672C99563E5}"/>
              </a:ext>
            </a:extLst>
          </p:cNvPr>
          <p:cNvSpPr txBox="1">
            <a:spLocks/>
          </p:cNvSpPr>
          <p:nvPr/>
        </p:nvSpPr>
        <p:spPr>
          <a:xfrm>
            <a:off x="236196" y="3159946"/>
            <a:ext cx="7036904" cy="402047"/>
          </a:xfrm>
          <a:prstGeom prst="rect">
            <a:avLst/>
          </a:prstGeom>
          <a:solidFill>
            <a:schemeClr val="accent1"/>
          </a:solidFill>
        </p:spPr>
        <p:txBody>
          <a:bodyPr vert="horz" lIns="68580" tIns="34290" rIns="68580" bIns="34290" rtlCol="0" anchor="ctr">
            <a:normAutofit fontScale="97500"/>
          </a:bodyPr>
          <a:lstStyle>
            <a:lvl1pPr algn="l" defTabSz="685595" rtl="0" eaLnBrk="1" latinLnBrk="0" hangingPunct="1">
              <a:lnSpc>
                <a:spcPct val="90000"/>
              </a:lnSpc>
              <a:spcBef>
                <a:spcPct val="0"/>
              </a:spcBef>
              <a:buNone/>
              <a:defRPr sz="2099" b="1" kern="1200">
                <a:solidFill>
                  <a:srgbClr val="002855"/>
                </a:solidFill>
                <a:latin typeface="+mj-lt"/>
                <a:ea typeface="+mj-ea"/>
                <a:cs typeface="+mj-cs"/>
              </a:defRPr>
            </a:lvl1pPr>
          </a:lstStyle>
          <a:p>
            <a:pPr lvl="0" defTabSz="685800">
              <a:buClrTx/>
            </a:pPr>
            <a:r>
              <a:rPr lang="en-US" sz="2100">
                <a:solidFill>
                  <a:sysClr val="window" lastClr="FFFFFF"/>
                </a:solidFill>
              </a:rPr>
              <a:t>TeamSTEPPS Gets It Done for Our Workforce</a:t>
            </a:r>
            <a:endParaRPr kumimoji="0" lang="en-US" sz="1650" b="1" i="0" u="none" strike="noStrike" kern="1200" cap="none" spc="0" normalizeH="0" baseline="0" noProof="0">
              <a:ln>
                <a:noFill/>
              </a:ln>
              <a:solidFill>
                <a:sysClr val="window" lastClr="FFFFFF"/>
              </a:solidFill>
              <a:effectLst/>
              <a:uLnTx/>
              <a:uFillTx/>
              <a:latin typeface="Arial" panose="020B0604020202020204"/>
              <a:ea typeface="+mj-ea"/>
              <a:cs typeface="+mj-cs"/>
              <a:sym typeface="Arial"/>
            </a:endParaRPr>
          </a:p>
        </p:txBody>
      </p:sp>
      <p:sp>
        <p:nvSpPr>
          <p:cNvPr id="2" name="TextBox 1">
            <a:extLst>
              <a:ext uri="{FF2B5EF4-FFF2-40B4-BE49-F238E27FC236}">
                <a16:creationId xmlns:a16="http://schemas.microsoft.com/office/drawing/2014/main" id="{CAD5575E-E5A7-B072-7FCC-C222555105BE}"/>
              </a:ext>
            </a:extLst>
          </p:cNvPr>
          <p:cNvSpPr txBox="1"/>
          <p:nvPr/>
        </p:nvSpPr>
        <p:spPr>
          <a:xfrm>
            <a:off x="7510806" y="0"/>
            <a:ext cx="1633194" cy="400110"/>
          </a:xfrm>
          <a:prstGeom prst="rect">
            <a:avLst/>
          </a:prstGeom>
          <a:solidFill>
            <a:schemeClr val="accent3"/>
          </a:solidFill>
        </p:spPr>
        <p:txBody>
          <a:bodyPr wrap="square" rtlCol="0">
            <a:spAutoFit/>
          </a:bodyPr>
          <a:lstStyle/>
          <a:p>
            <a:r>
              <a:rPr lang="en-US" sz="2000">
                <a:solidFill>
                  <a:schemeClr val="bg1"/>
                </a:solidFill>
                <a:latin typeface="+mj-lt"/>
              </a:rPr>
              <a:t>  Workforce</a:t>
            </a:r>
          </a:p>
        </p:txBody>
      </p:sp>
      <p:sp>
        <p:nvSpPr>
          <p:cNvPr id="8" name="Google Shape;119;p16">
            <a:extLst>
              <a:ext uri="{FF2B5EF4-FFF2-40B4-BE49-F238E27FC236}">
                <a16:creationId xmlns:a16="http://schemas.microsoft.com/office/drawing/2014/main" id="{0DDD386F-DE44-FA44-894C-00C5F8475389}"/>
              </a:ext>
            </a:extLst>
          </p:cNvPr>
          <p:cNvSpPr txBox="1">
            <a:spLocks/>
          </p:cNvSpPr>
          <p:nvPr/>
        </p:nvSpPr>
        <p:spPr>
          <a:xfrm>
            <a:off x="0" y="1945"/>
            <a:ext cx="438103" cy="428350"/>
          </a:xfrm>
          <a:prstGeom prst="rect">
            <a:avLst/>
          </a:prstGeom>
          <a:solidFill>
            <a:srgbClr val="F5F7FA"/>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555555"/>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 sz="1000" b="0" i="0" u="none" strike="noStrike" kern="0" cap="none" spc="0" normalizeH="0" baseline="0" noProof="0">
              <a:ln>
                <a:noFill/>
              </a:ln>
              <a:solidFill>
                <a:srgbClr val="555555"/>
              </a:solidFill>
              <a:effectLst/>
              <a:uLnTx/>
              <a:uFillTx/>
              <a:latin typeface="Arial"/>
              <a:cs typeface="Arial"/>
              <a:sym typeface="Arial"/>
            </a:endParaRPr>
          </a:p>
        </p:txBody>
      </p:sp>
    </p:spTree>
    <p:extLst>
      <p:ext uri="{BB962C8B-B14F-4D97-AF65-F5344CB8AC3E}">
        <p14:creationId xmlns:p14="http://schemas.microsoft.com/office/powerpoint/2010/main" val="1397964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0EB610-4B1C-5A4A-BC32-81D6D83480B5}"/>
              </a:ext>
            </a:extLst>
          </p:cNvPr>
          <p:cNvPicPr>
            <a:picLocks noChangeAspect="1"/>
          </p:cNvPicPr>
          <p:nvPr/>
        </p:nvPicPr>
        <p:blipFill>
          <a:blip r:embed="rId3" cstate="screen">
            <a:grayscl/>
            <a:extLst>
              <a:ext uri="{28A0092B-C50C-407E-A947-70E740481C1C}">
                <a14:useLocalDpi xmlns:a14="http://schemas.microsoft.com/office/drawing/2010/main" val="0"/>
              </a:ext>
            </a:extLst>
          </a:blip>
          <a:stretch>
            <a:fillRect/>
          </a:stretch>
        </p:blipFill>
        <p:spPr>
          <a:xfrm>
            <a:off x="5726130" y="0"/>
            <a:ext cx="3429000" cy="5143500"/>
          </a:xfrm>
          <a:prstGeom prst="rect">
            <a:avLst/>
          </a:prstGeom>
        </p:spPr>
      </p:pic>
      <p:sp>
        <p:nvSpPr>
          <p:cNvPr id="4" name="Title 3">
            <a:extLst>
              <a:ext uri="{FF2B5EF4-FFF2-40B4-BE49-F238E27FC236}">
                <a16:creationId xmlns:a16="http://schemas.microsoft.com/office/drawing/2014/main" id="{B0D1B109-47F1-D74C-BE90-532F0A790C18}"/>
              </a:ext>
            </a:extLst>
          </p:cNvPr>
          <p:cNvSpPr>
            <a:spLocks noGrp="1"/>
          </p:cNvSpPr>
          <p:nvPr>
            <p:ph type="title"/>
          </p:nvPr>
        </p:nvSpPr>
        <p:spPr>
          <a:xfrm>
            <a:off x="435076" y="812624"/>
            <a:ext cx="4932662" cy="669300"/>
          </a:xfrm>
        </p:spPr>
        <p:txBody>
          <a:bodyPr/>
          <a:lstStyle/>
          <a:p>
            <a:r>
              <a:rPr lang="en-US"/>
              <a:t>Team Training is About Culture</a:t>
            </a:r>
          </a:p>
        </p:txBody>
      </p:sp>
      <p:sp>
        <p:nvSpPr>
          <p:cNvPr id="5" name="Text Placeholder 4">
            <a:extLst>
              <a:ext uri="{FF2B5EF4-FFF2-40B4-BE49-F238E27FC236}">
                <a16:creationId xmlns:a16="http://schemas.microsoft.com/office/drawing/2014/main" id="{C59AF3C2-80FA-4243-8DE3-633F6779A7D1}"/>
              </a:ext>
            </a:extLst>
          </p:cNvPr>
          <p:cNvSpPr>
            <a:spLocks noGrp="1"/>
          </p:cNvSpPr>
          <p:nvPr>
            <p:ph type="body" idx="10"/>
          </p:nvPr>
        </p:nvSpPr>
        <p:spPr>
          <a:xfrm>
            <a:off x="434701" y="1579695"/>
            <a:ext cx="4933036" cy="3158700"/>
          </a:xfrm>
        </p:spPr>
        <p:txBody>
          <a:bodyPr/>
          <a:lstStyle/>
          <a:p>
            <a:r>
              <a:rPr lang="en-US"/>
              <a:t>Culture…effects </a:t>
            </a:r>
            <a:r>
              <a:rPr lang="en-US" b="1">
                <a:solidFill>
                  <a:schemeClr val="accent6"/>
                </a:solidFill>
              </a:rPr>
              <a:t>Safety</a:t>
            </a:r>
          </a:p>
          <a:p>
            <a:endParaRPr lang="en-US"/>
          </a:p>
          <a:p>
            <a:r>
              <a:rPr lang="en-US"/>
              <a:t>Culture…effects </a:t>
            </a:r>
            <a:r>
              <a:rPr lang="en-US" b="1">
                <a:solidFill>
                  <a:schemeClr val="accent6"/>
                </a:solidFill>
              </a:rPr>
              <a:t>Patient Experience</a:t>
            </a:r>
          </a:p>
          <a:p>
            <a:pPr marL="4763" indent="0">
              <a:buNone/>
            </a:pPr>
            <a:endParaRPr lang="en-US"/>
          </a:p>
          <a:p>
            <a:r>
              <a:rPr lang="en-US"/>
              <a:t>Culture…effects </a:t>
            </a:r>
            <a:r>
              <a:rPr lang="en-US" b="1">
                <a:solidFill>
                  <a:schemeClr val="accent6"/>
                </a:solidFill>
              </a:rPr>
              <a:t>Workforce Resilience &amp; Retention</a:t>
            </a:r>
          </a:p>
          <a:p>
            <a:endParaRPr lang="en-US"/>
          </a:p>
        </p:txBody>
      </p:sp>
      <p:sp>
        <p:nvSpPr>
          <p:cNvPr id="9" name="Rectangle 8">
            <a:extLst>
              <a:ext uri="{FF2B5EF4-FFF2-40B4-BE49-F238E27FC236}">
                <a16:creationId xmlns:a16="http://schemas.microsoft.com/office/drawing/2014/main" id="{0D7C849C-E400-6D4C-A253-8B73680808E1}"/>
              </a:ext>
            </a:extLst>
          </p:cNvPr>
          <p:cNvSpPr/>
          <p:nvPr/>
        </p:nvSpPr>
        <p:spPr>
          <a:xfrm>
            <a:off x="5695380" y="0"/>
            <a:ext cx="3490499" cy="5143500"/>
          </a:xfrm>
          <a:prstGeom prst="rect">
            <a:avLst/>
          </a:prstGeom>
          <a:solidFill>
            <a:schemeClr val="accent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0" name="Google Shape;119;p16">
            <a:extLst>
              <a:ext uri="{FF2B5EF4-FFF2-40B4-BE49-F238E27FC236}">
                <a16:creationId xmlns:a16="http://schemas.microsoft.com/office/drawing/2014/main" id="{73A55B00-A2D4-E74E-82AA-D9F282AFF188}"/>
              </a:ext>
            </a:extLst>
          </p:cNvPr>
          <p:cNvSpPr txBox="1">
            <a:spLocks/>
          </p:cNvSpPr>
          <p:nvPr/>
        </p:nvSpPr>
        <p:spPr>
          <a:xfrm>
            <a:off x="-1" y="0"/>
            <a:ext cx="438103" cy="428350"/>
          </a:xfrm>
          <a:prstGeom prst="rect">
            <a:avLst/>
          </a:prstGeom>
          <a:solidFill>
            <a:schemeClr val="accent3"/>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F5F7FA"/>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 sz="1000" b="0" i="0" u="none" strike="noStrike" kern="0" cap="none" spc="0" normalizeH="0" baseline="0" noProof="0">
              <a:ln>
                <a:noFill/>
              </a:ln>
              <a:solidFill>
                <a:srgbClr val="F5F7FA"/>
              </a:solidFill>
              <a:effectLst/>
              <a:uLnTx/>
              <a:uFillTx/>
              <a:latin typeface="Arial"/>
              <a:cs typeface="Arial"/>
              <a:sym typeface="Arial"/>
            </a:endParaRPr>
          </a:p>
        </p:txBody>
      </p:sp>
      <p:sp>
        <p:nvSpPr>
          <p:cNvPr id="11" name="Rectangle 10"/>
          <p:cNvSpPr/>
          <p:nvPr/>
        </p:nvSpPr>
        <p:spPr>
          <a:xfrm>
            <a:off x="5936745" y="2279362"/>
            <a:ext cx="3071555" cy="584775"/>
          </a:xfrm>
          <a:prstGeom prst="rect">
            <a:avLst/>
          </a:prstGeom>
          <a:ln w="28575">
            <a:solidFill>
              <a:schemeClr val="accent3"/>
            </a:solidFill>
            <a:prstDash val="sysDash"/>
          </a:ln>
        </p:spPr>
        <p:txBody>
          <a:bodyPr wrap="square">
            <a:spAutoFit/>
          </a:bodyPr>
          <a:lstStyle/>
          <a:p>
            <a:pPr lvl="0" algn="ctr">
              <a:defRPr/>
            </a:pPr>
            <a:r>
              <a:rPr lang="en-US" sz="1600">
                <a:solidFill>
                  <a:srgbClr val="FFFFFF"/>
                </a:solidFill>
              </a:rPr>
              <a:t>Culture drives </a:t>
            </a:r>
            <a:r>
              <a:rPr lang="en-US" sz="1600" b="1">
                <a:solidFill>
                  <a:srgbClr val="FFFFFF"/>
                </a:solidFill>
              </a:rPr>
              <a:t>Business Success</a:t>
            </a:r>
          </a:p>
        </p:txBody>
      </p:sp>
    </p:spTree>
    <p:extLst>
      <p:ext uri="{BB962C8B-B14F-4D97-AF65-F5344CB8AC3E}">
        <p14:creationId xmlns:p14="http://schemas.microsoft.com/office/powerpoint/2010/main" val="363416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238" y="660421"/>
            <a:ext cx="3008313" cy="871538"/>
          </a:xfrm>
        </p:spPr>
        <p:txBody>
          <a:bodyPr wrap="square" anchor="b">
            <a:normAutofit/>
          </a:bodyPr>
          <a:lstStyle/>
          <a:p>
            <a:pPr>
              <a:buSzPts val="1400"/>
            </a:pPr>
            <a:r>
              <a:rPr lang="en-US" sz="1600">
                <a:solidFill>
                  <a:schemeClr val="accent1"/>
                </a:solidFill>
                <a:latin typeface="+mj-lt"/>
              </a:rPr>
              <a:t>Why Use TeamSTEPPS?</a:t>
            </a:r>
          </a:p>
        </p:txBody>
      </p:sp>
      <p:graphicFrame>
        <p:nvGraphicFramePr>
          <p:cNvPr id="5" name="Content Placeholder 2">
            <a:extLst>
              <a:ext uri="{FF2B5EF4-FFF2-40B4-BE49-F238E27FC236}">
                <a16:creationId xmlns:a16="http://schemas.microsoft.com/office/drawing/2014/main" id="{78CE0709-4D36-B9DE-3818-D799C8045061}"/>
              </a:ext>
            </a:extLst>
          </p:cNvPr>
          <p:cNvGraphicFramePr>
            <a:graphicFrameLocks noGrp="1"/>
          </p:cNvGraphicFramePr>
          <p:nvPr>
            <p:ph idx="1"/>
            <p:extLst>
              <p:ext uri="{D42A27DB-BD31-4B8C-83A1-F6EECF244321}">
                <p14:modId xmlns:p14="http://schemas.microsoft.com/office/powerpoint/2010/main" val="307657998"/>
              </p:ext>
            </p:extLst>
          </p:nvPr>
        </p:nvGraphicFramePr>
        <p:xfrm>
          <a:off x="3575050" y="670389"/>
          <a:ext cx="5111750" cy="4199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Woman wearing a stethoscope around her neck">
            <a:extLst>
              <a:ext uri="{FF2B5EF4-FFF2-40B4-BE49-F238E27FC236}">
                <a16:creationId xmlns:a16="http://schemas.microsoft.com/office/drawing/2014/main" id="{CBDB537A-BE29-6AD6-C8DE-702B73F9B769}"/>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369184" y="1849348"/>
            <a:ext cx="3184346" cy="2122898"/>
          </a:xfrm>
          <a:prstGeom prst="rect">
            <a:avLst/>
          </a:prstGeom>
        </p:spPr>
      </p:pic>
      <p:cxnSp>
        <p:nvCxnSpPr>
          <p:cNvPr id="7" name="Google Shape;44;p6">
            <a:extLst>
              <a:ext uri="{FF2B5EF4-FFF2-40B4-BE49-F238E27FC236}">
                <a16:creationId xmlns:a16="http://schemas.microsoft.com/office/drawing/2014/main" id="{1B7E97F1-20E3-4446-91D6-6972B1B50D03}"/>
              </a:ext>
            </a:extLst>
          </p:cNvPr>
          <p:cNvCxnSpPr/>
          <p:nvPr/>
        </p:nvCxnSpPr>
        <p:spPr>
          <a:xfrm>
            <a:off x="361750" y="1600585"/>
            <a:ext cx="452400" cy="0"/>
          </a:xfrm>
          <a:prstGeom prst="straightConnector1">
            <a:avLst/>
          </a:prstGeom>
          <a:ln w="1905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8" name="Google Shape;119;p16">
            <a:extLst>
              <a:ext uri="{FF2B5EF4-FFF2-40B4-BE49-F238E27FC236}">
                <a16:creationId xmlns:a16="http://schemas.microsoft.com/office/drawing/2014/main" id="{0DDD386F-DE44-FA44-894C-00C5F8475389}"/>
              </a:ext>
            </a:extLst>
          </p:cNvPr>
          <p:cNvSpPr txBox="1">
            <a:spLocks/>
          </p:cNvSpPr>
          <p:nvPr/>
        </p:nvSpPr>
        <p:spPr>
          <a:xfrm>
            <a:off x="0" y="0"/>
            <a:ext cx="438103" cy="428350"/>
          </a:xfrm>
          <a:prstGeom prst="rect">
            <a:avLst/>
          </a:prstGeom>
          <a:solidFill>
            <a:schemeClr val="accent3"/>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 sz="1000" b="0"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2246345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9008"/>
            <a:ext cx="9144000" cy="5143500"/>
          </a:xfrm>
          <a:prstGeom prst="rect">
            <a:avLst/>
          </a:prstGeom>
        </p:spPr>
      </p:pic>
      <p:sp>
        <p:nvSpPr>
          <p:cNvPr id="7" name="Rectangle 6">
            <a:extLst>
              <a:ext uri="{FF2B5EF4-FFF2-40B4-BE49-F238E27FC236}">
                <a16:creationId xmlns:a16="http://schemas.microsoft.com/office/drawing/2014/main" id="{B89B31B8-B6BB-B149-AE78-066FAC164F43}"/>
              </a:ext>
            </a:extLst>
          </p:cNvPr>
          <p:cNvSpPr/>
          <p:nvPr/>
        </p:nvSpPr>
        <p:spPr>
          <a:xfrm>
            <a:off x="-2" y="-9008"/>
            <a:ext cx="9144000" cy="5143390"/>
          </a:xfrm>
          <a:prstGeom prst="rect">
            <a:avLst/>
          </a:prstGeom>
          <a:solidFill>
            <a:schemeClr val="accent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9" name="Google Shape;119;p16">
            <a:extLst>
              <a:ext uri="{FF2B5EF4-FFF2-40B4-BE49-F238E27FC236}">
                <a16:creationId xmlns:a16="http://schemas.microsoft.com/office/drawing/2014/main" id="{BB4A81E4-9B7E-344E-9970-5546F26C9413}"/>
              </a:ext>
            </a:extLst>
          </p:cNvPr>
          <p:cNvSpPr txBox="1">
            <a:spLocks/>
          </p:cNvSpPr>
          <p:nvPr/>
        </p:nvSpPr>
        <p:spPr>
          <a:xfrm>
            <a:off x="-1" y="0"/>
            <a:ext cx="438103" cy="428350"/>
          </a:xfrm>
          <a:prstGeom prst="rect">
            <a:avLst/>
          </a:prstGeom>
          <a:solidFill>
            <a:schemeClr val="accent3"/>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 sz="1000" b="0" i="0" u="none" strike="noStrike" kern="0" cap="none" spc="0" normalizeH="0" baseline="0" noProof="0">
              <a:ln>
                <a:noFill/>
              </a:ln>
              <a:solidFill>
                <a:srgbClr val="FFFFFF"/>
              </a:solidFill>
              <a:effectLst/>
              <a:uLnTx/>
              <a:uFillTx/>
              <a:latin typeface="Arial"/>
              <a:cs typeface="Arial"/>
              <a:sym typeface="Arial"/>
            </a:endParaRPr>
          </a:p>
        </p:txBody>
      </p:sp>
      <p:sp>
        <p:nvSpPr>
          <p:cNvPr id="8" name="Title 2">
            <a:extLst>
              <a:ext uri="{FF2B5EF4-FFF2-40B4-BE49-F238E27FC236}">
                <a16:creationId xmlns:a16="http://schemas.microsoft.com/office/drawing/2014/main" id="{68B5CF1D-E9A4-7D4A-8D58-06B351BD1959}"/>
              </a:ext>
            </a:extLst>
          </p:cNvPr>
          <p:cNvSpPr txBox="1">
            <a:spLocks/>
          </p:cNvSpPr>
          <p:nvPr/>
        </p:nvSpPr>
        <p:spPr>
          <a:xfrm>
            <a:off x="959528" y="1874271"/>
            <a:ext cx="7224945" cy="1376943"/>
          </a:xfrm>
          <a:prstGeom prst="rect">
            <a:avLst/>
          </a:prstGeom>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SzPts val="1400"/>
              <a:buFont typeface="Arial"/>
              <a:buNone/>
              <a:defRPr sz="1400" b="1" i="0" u="none" strike="noStrike" cap="none">
                <a:solidFill>
                  <a:schemeClr val="accent1"/>
                </a:solidFill>
                <a:latin typeface="+mj-lt"/>
                <a:ea typeface="Arial Bold"/>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lvl="0" algn="ctr">
              <a:lnSpc>
                <a:spcPts val="7000"/>
              </a:lnSpc>
            </a:pPr>
            <a:r>
              <a:rPr lang="en-US" sz="7000">
                <a:solidFill>
                  <a:srgbClr val="FFFFFF">
                    <a:alpha val="75000"/>
                  </a:srgbClr>
                </a:solidFill>
                <a:cs typeface="Arial"/>
              </a:rPr>
              <a:t>THE ROADMAP</a:t>
            </a:r>
            <a:endParaRPr kumimoji="0" lang="en-US" sz="7000" b="1" i="0" u="none" strike="noStrike" kern="0" cap="none" spc="0" normalizeH="0" baseline="0" noProof="0">
              <a:ln>
                <a:noFill/>
              </a:ln>
              <a:solidFill>
                <a:srgbClr val="FFFFFF">
                  <a:alpha val="75000"/>
                </a:srgbClr>
              </a:solidFill>
              <a:effectLst/>
              <a:uLnTx/>
              <a:uFillTx/>
              <a:latin typeface="Arial" panose="020B0604020202020204"/>
              <a:cs typeface="Arial" panose="020B0604020202020204" pitchFamily="34" charset="0"/>
              <a:sym typeface="Arial"/>
            </a:endParaRPr>
          </a:p>
        </p:txBody>
      </p:sp>
    </p:spTree>
    <p:extLst>
      <p:ext uri="{BB962C8B-B14F-4D97-AF65-F5344CB8AC3E}">
        <p14:creationId xmlns:p14="http://schemas.microsoft.com/office/powerpoint/2010/main" val="839641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AA7B0-1C9B-876A-EEE7-32E33EDB72BA}"/>
              </a:ext>
            </a:extLst>
          </p:cNvPr>
          <p:cNvSpPr>
            <a:spLocks noGrp="1"/>
          </p:cNvSpPr>
          <p:nvPr>
            <p:ph type="title"/>
          </p:nvPr>
        </p:nvSpPr>
        <p:spPr/>
        <p:txBody>
          <a:bodyPr/>
          <a:lstStyle/>
          <a:p>
            <a:r>
              <a:rPr lang="en-US">
                <a:cs typeface="Arial"/>
              </a:rPr>
              <a:t>What Makes AHA Team Training Unique?</a:t>
            </a:r>
            <a:endParaRPr lang="en-US"/>
          </a:p>
        </p:txBody>
      </p:sp>
      <p:sp>
        <p:nvSpPr>
          <p:cNvPr id="3" name="Text Placeholder 2">
            <a:extLst>
              <a:ext uri="{FF2B5EF4-FFF2-40B4-BE49-F238E27FC236}">
                <a16:creationId xmlns:a16="http://schemas.microsoft.com/office/drawing/2014/main" id="{5BA69A1D-C6FD-E664-6D15-14BE08C398DB}"/>
              </a:ext>
            </a:extLst>
          </p:cNvPr>
          <p:cNvSpPr>
            <a:spLocks noGrp="1"/>
          </p:cNvSpPr>
          <p:nvPr>
            <p:ph type="body" idx="1"/>
          </p:nvPr>
        </p:nvSpPr>
        <p:spPr/>
        <p:txBody>
          <a:bodyPr/>
          <a:lstStyle/>
          <a:p>
            <a:r>
              <a:rPr lang="en-US" b="1" i="1" dirty="0">
                <a:solidFill>
                  <a:srgbClr val="69B3E7"/>
                </a:solidFill>
              </a:rPr>
              <a:t>Our People:</a:t>
            </a:r>
            <a:r>
              <a:rPr lang="en-US" b="1" i="1" dirty="0">
                <a:solidFill>
                  <a:schemeClr val="accent6">
                    <a:lumMod val="50000"/>
                  </a:schemeClr>
                </a:solidFill>
              </a:rPr>
              <a:t> </a:t>
            </a:r>
            <a:r>
              <a:rPr lang="en-US" dirty="0"/>
              <a:t>Experienced clinical and non-clinical faculty who are experts at teaching and implementing TeamSTEPPS</a:t>
            </a:r>
          </a:p>
          <a:p>
            <a:r>
              <a:rPr lang="en-US" b="1" i="1" dirty="0">
                <a:solidFill>
                  <a:srgbClr val="69B3E7"/>
                </a:solidFill>
              </a:rPr>
              <a:t>Our Exclusive Curriculum:</a:t>
            </a:r>
            <a:r>
              <a:rPr lang="en-US" dirty="0"/>
              <a:t> Innovative curriculum coupling proven TeamSTEPPS 3.0 tools with human-centered design thinking concepts and exercises</a:t>
            </a:r>
          </a:p>
          <a:p>
            <a:r>
              <a:rPr lang="en-US" b="1" i="1" dirty="0">
                <a:solidFill>
                  <a:srgbClr val="69B3E7"/>
                </a:solidFill>
              </a:rPr>
              <a:t>Our Resources:</a:t>
            </a:r>
            <a:r>
              <a:rPr lang="en-US" dirty="0"/>
              <a:t> Access to AHA Team Training resources, including slide decks for Master Trainers’ ongoing use, worksheets and facilitation guides</a:t>
            </a:r>
          </a:p>
          <a:p>
            <a:r>
              <a:rPr lang="en-US" b="1" i="1" dirty="0">
                <a:solidFill>
                  <a:srgbClr val="69B3E7"/>
                </a:solidFill>
              </a:rPr>
              <a:t>Our Customizations: </a:t>
            </a:r>
            <a:r>
              <a:rPr lang="en-US" dirty="0">
                <a:solidFill>
                  <a:srgbClr val="555555"/>
                </a:solidFill>
              </a:rPr>
              <a:t>Curriculum customizations designed to address your organization-specific needs and challenges</a:t>
            </a:r>
          </a:p>
          <a:p>
            <a:r>
              <a:rPr lang="en-US" b="1" i="1" dirty="0">
                <a:solidFill>
                  <a:srgbClr val="69B3E7"/>
                </a:solidFill>
              </a:rPr>
              <a:t>Our Approach: </a:t>
            </a:r>
            <a:r>
              <a:rPr lang="en-US" dirty="0"/>
              <a:t>Participants will walk away with a strategic and tactical implementation plan that is both manageable and scalable, fostering program ownership and providing actionable steps for sustainable success</a:t>
            </a:r>
          </a:p>
        </p:txBody>
      </p:sp>
    </p:spTree>
    <p:extLst>
      <p:ext uri="{BB962C8B-B14F-4D97-AF65-F5344CB8AC3E}">
        <p14:creationId xmlns:p14="http://schemas.microsoft.com/office/powerpoint/2010/main" val="1228137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F07D19C-6B1C-FF4F-A89E-78AE8D14CBEE}"/>
              </a:ext>
            </a:extLst>
          </p:cNvPr>
          <p:cNvSpPr>
            <a:spLocks noGrp="1"/>
          </p:cNvSpPr>
          <p:nvPr>
            <p:ph type="title"/>
          </p:nvPr>
        </p:nvSpPr>
        <p:spPr/>
        <p:txBody>
          <a:bodyPr/>
          <a:lstStyle/>
          <a:p>
            <a:r>
              <a:rPr lang="en-US"/>
              <a:t>Our Teams Will Learn…</a:t>
            </a:r>
          </a:p>
        </p:txBody>
      </p:sp>
      <p:sp>
        <p:nvSpPr>
          <p:cNvPr id="7" name="Text Placeholder 6">
            <a:extLst>
              <a:ext uri="{FF2B5EF4-FFF2-40B4-BE49-F238E27FC236}">
                <a16:creationId xmlns:a16="http://schemas.microsoft.com/office/drawing/2014/main" id="{95DE5836-A937-9341-9991-324F41A4512E}"/>
              </a:ext>
            </a:extLst>
          </p:cNvPr>
          <p:cNvSpPr>
            <a:spLocks noGrp="1"/>
          </p:cNvSpPr>
          <p:nvPr>
            <p:ph type="body" idx="1"/>
          </p:nvPr>
        </p:nvSpPr>
        <p:spPr>
          <a:xfrm>
            <a:off x="3467824" y="1614875"/>
            <a:ext cx="5051707" cy="3158700"/>
          </a:xfrm>
        </p:spPr>
        <p:txBody>
          <a:bodyPr/>
          <a:lstStyle/>
          <a:p>
            <a:pPr marL="229870" indent="-223520"/>
            <a:r>
              <a:rPr lang="en-US" b="1">
                <a:solidFill>
                  <a:schemeClr val="accent6"/>
                </a:solidFill>
              </a:rPr>
              <a:t>Communication</a:t>
            </a:r>
            <a:r>
              <a:rPr lang="en-US"/>
              <a:t> – how to effectively exchange information among team members, regardless of how it is communicated.</a:t>
            </a:r>
          </a:p>
          <a:p>
            <a:pPr marL="229870" indent="-223520"/>
            <a:r>
              <a:rPr lang="en-US" b="1">
                <a:solidFill>
                  <a:schemeClr val="accent6"/>
                </a:solidFill>
              </a:rPr>
              <a:t>Leading Teams </a:t>
            </a:r>
            <a:r>
              <a:rPr lang="en-US"/>
              <a:t>– how to direct and coordinate, assign tasks, motivate team members, and facilitate optimal performance.</a:t>
            </a:r>
          </a:p>
          <a:p>
            <a:pPr marL="229870" indent="-223520"/>
            <a:r>
              <a:rPr lang="en-US" b="1">
                <a:solidFill>
                  <a:schemeClr val="accent6"/>
                </a:solidFill>
              </a:rPr>
              <a:t>Mutual Support </a:t>
            </a:r>
            <a:r>
              <a:rPr lang="en-US"/>
              <a:t>– how to assist one another, provide and receive feedback on performance, and advocate assertively when patient safety is threatened.</a:t>
            </a:r>
          </a:p>
          <a:p>
            <a:pPr marL="229870" indent="-223520"/>
            <a:r>
              <a:rPr lang="en-US" b="1">
                <a:solidFill>
                  <a:schemeClr val="accent6"/>
                </a:solidFill>
              </a:rPr>
              <a:t>Situation Monitoring </a:t>
            </a:r>
            <a:r>
              <a:rPr lang="en-US"/>
              <a:t>– how to develop common understanding of the team environment, apply strategies to monitor teammate performance and maintain a shared mental model.</a:t>
            </a:r>
          </a:p>
        </p:txBody>
      </p:sp>
      <p:pic>
        <p:nvPicPr>
          <p:cNvPr id="12" name="Picture 11">
            <a:extLst>
              <a:ext uri="{FF2B5EF4-FFF2-40B4-BE49-F238E27FC236}">
                <a16:creationId xmlns:a16="http://schemas.microsoft.com/office/drawing/2014/main" id="{C096DAE6-1B4F-994D-A65F-71B7A7140C02}"/>
              </a:ext>
            </a:extLst>
          </p:cNvPr>
          <p:cNvPicPr>
            <a:picLocks noChangeAspect="1"/>
          </p:cNvPicPr>
          <p:nvPr/>
        </p:nvPicPr>
        <p:blipFill rotWithShape="1">
          <a:blip r:embed="rId3" cstate="screen">
            <a:grayscl/>
            <a:extLst>
              <a:ext uri="{28A0092B-C50C-407E-A947-70E740481C1C}">
                <a14:useLocalDpi xmlns:a14="http://schemas.microsoft.com/office/drawing/2010/main" val="0"/>
              </a:ext>
            </a:extLst>
          </a:blip>
          <a:srcRect/>
          <a:stretch/>
        </p:blipFill>
        <p:spPr>
          <a:xfrm>
            <a:off x="0" y="0"/>
            <a:ext cx="3044414" cy="5143500"/>
          </a:xfrm>
          <a:prstGeom prst="rect">
            <a:avLst/>
          </a:prstGeom>
        </p:spPr>
      </p:pic>
      <p:sp>
        <p:nvSpPr>
          <p:cNvPr id="13" name="Rectangle 12">
            <a:extLst>
              <a:ext uri="{FF2B5EF4-FFF2-40B4-BE49-F238E27FC236}">
                <a16:creationId xmlns:a16="http://schemas.microsoft.com/office/drawing/2014/main" id="{F6A1C122-41E0-8C4E-B63D-C3DAB22A496B}"/>
              </a:ext>
            </a:extLst>
          </p:cNvPr>
          <p:cNvSpPr/>
          <p:nvPr/>
        </p:nvSpPr>
        <p:spPr>
          <a:xfrm>
            <a:off x="0" y="110"/>
            <a:ext cx="3044414" cy="5143390"/>
          </a:xfrm>
          <a:prstGeom prst="rect">
            <a:avLst/>
          </a:prstGeom>
          <a:solidFill>
            <a:schemeClr val="accent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Google Shape;119;p16">
            <a:extLst>
              <a:ext uri="{FF2B5EF4-FFF2-40B4-BE49-F238E27FC236}">
                <a16:creationId xmlns:a16="http://schemas.microsoft.com/office/drawing/2014/main" id="{87B7CA0B-5494-0D49-9D2C-B5F235AC6B80}"/>
              </a:ext>
            </a:extLst>
          </p:cNvPr>
          <p:cNvSpPr txBox="1">
            <a:spLocks/>
          </p:cNvSpPr>
          <p:nvPr/>
        </p:nvSpPr>
        <p:spPr>
          <a:xfrm>
            <a:off x="0" y="0"/>
            <a:ext cx="438103" cy="428350"/>
          </a:xfrm>
          <a:prstGeom prst="rect">
            <a:avLst/>
          </a:prstGeom>
          <a:solidFill>
            <a:schemeClr val="accent3"/>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en" sz="1000" smtClean="0">
                <a:solidFill>
                  <a:schemeClr val="tx2"/>
                </a:solidFill>
              </a:rPr>
              <a:pPr algn="ctr"/>
              <a:t>18</a:t>
            </a:fld>
            <a:endParaRPr lang="en" sz="1000">
              <a:solidFill>
                <a:schemeClr val="tx2"/>
              </a:solidFill>
            </a:endParaRPr>
          </a:p>
        </p:txBody>
      </p:sp>
    </p:spTree>
    <p:extLst>
      <p:ext uri="{BB962C8B-B14F-4D97-AF65-F5344CB8AC3E}">
        <p14:creationId xmlns:p14="http://schemas.microsoft.com/office/powerpoint/2010/main" val="37109990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Custom TeamSTEPPS Advisory Services</a:t>
            </a:r>
          </a:p>
        </p:txBody>
      </p:sp>
      <p:sp>
        <p:nvSpPr>
          <p:cNvPr id="3" name="Subtitle 2"/>
          <p:cNvSpPr>
            <a:spLocks noGrp="1"/>
          </p:cNvSpPr>
          <p:nvPr>
            <p:ph type="body" idx="1"/>
          </p:nvPr>
        </p:nvSpPr>
        <p:spPr/>
        <p:txBody>
          <a:bodyPr/>
          <a:lstStyle/>
          <a:p>
            <a:pPr marL="139697" indent="0">
              <a:buNone/>
            </a:pPr>
            <a:r>
              <a:rPr lang="en-US" b="1"/>
              <a:t>TeamSTEPPS Master Training Course</a:t>
            </a:r>
          </a:p>
          <a:p>
            <a:pPr marL="139697" indent="0">
              <a:buNone/>
            </a:pPr>
            <a:r>
              <a:rPr lang="en-US"/>
              <a:t>Using a train-the-trainer model, we give you the foundational tools and concepts, and train your staff through this two-day training program. You will gain a team of Master Trainers ready to teach others in your organization.</a:t>
            </a:r>
          </a:p>
        </p:txBody>
      </p:sp>
      <p:sp>
        <p:nvSpPr>
          <p:cNvPr id="6" name="Text Placeholder 5"/>
          <p:cNvSpPr>
            <a:spLocks noGrp="1"/>
          </p:cNvSpPr>
          <p:nvPr>
            <p:ph type="body" idx="2"/>
          </p:nvPr>
        </p:nvSpPr>
        <p:spPr/>
        <p:txBody>
          <a:bodyPr/>
          <a:lstStyle/>
          <a:p>
            <a:pPr marL="139697" indent="0">
              <a:buNone/>
            </a:pPr>
            <a:r>
              <a:rPr lang="en-US" b="1"/>
              <a:t>Comprehensive TeamSTEPPS Programs</a:t>
            </a:r>
          </a:p>
          <a:p>
            <a:pPr marL="139697" indent="0">
              <a:buNone/>
            </a:pPr>
            <a:r>
              <a:rPr lang="en-US"/>
              <a:t>We help you along the way. After we deliver the two-day Master Training course, we continue to work with you for 3-6 months (or longer!) to help build internal capacity and hardwire TeamSTEPPS throughout your organization.</a:t>
            </a:r>
          </a:p>
        </p:txBody>
      </p:sp>
      <p:pic>
        <p:nvPicPr>
          <p:cNvPr id="5" name="Picture 4">
            <a:extLst>
              <a:ext uri="{FF2B5EF4-FFF2-40B4-BE49-F238E27FC236}">
                <a16:creationId xmlns:a16="http://schemas.microsoft.com/office/drawing/2014/main" id="{2A6E4B8B-12DC-5C43-89A0-7EB0D50B70DF}"/>
              </a:ext>
            </a:extLst>
          </p:cNvPr>
          <p:cNvPicPr>
            <a:picLocks noChangeAspect="1"/>
          </p:cNvPicPr>
          <p:nvPr/>
        </p:nvPicPr>
        <p:blipFill>
          <a:blip r:embed="rId3" cstate="screen">
            <a:grayscl/>
            <a:extLst>
              <a:ext uri="{28A0092B-C50C-407E-A947-70E740481C1C}">
                <a14:useLocalDpi xmlns:a14="http://schemas.microsoft.com/office/drawing/2010/main" val="0"/>
              </a:ext>
            </a:extLst>
          </a:blip>
          <a:stretch>
            <a:fillRect/>
          </a:stretch>
        </p:blipFill>
        <p:spPr>
          <a:xfrm>
            <a:off x="5715074" y="0"/>
            <a:ext cx="3428927" cy="5143390"/>
          </a:xfrm>
          <a:prstGeom prst="rect">
            <a:avLst/>
          </a:prstGeom>
        </p:spPr>
      </p:pic>
      <p:sp>
        <p:nvSpPr>
          <p:cNvPr id="4" name="Rectangle 3">
            <a:extLst>
              <a:ext uri="{FF2B5EF4-FFF2-40B4-BE49-F238E27FC236}">
                <a16:creationId xmlns:a16="http://schemas.microsoft.com/office/drawing/2014/main" id="{6C6C338F-07B4-134F-9CB6-977E3D84F571}"/>
              </a:ext>
            </a:extLst>
          </p:cNvPr>
          <p:cNvSpPr/>
          <p:nvPr/>
        </p:nvSpPr>
        <p:spPr>
          <a:xfrm>
            <a:off x="5715075" y="110"/>
            <a:ext cx="3428926" cy="5143390"/>
          </a:xfrm>
          <a:prstGeom prst="rect">
            <a:avLst/>
          </a:prstGeom>
          <a:solidFill>
            <a:srgbClr val="032954">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a:solidFill>
                <a:srgbClr val="FFFFFF"/>
              </a:solidFill>
              <a:latin typeface="Arial" panose="020B0604020202020204"/>
            </a:endParaRPr>
          </a:p>
        </p:txBody>
      </p:sp>
      <p:sp>
        <p:nvSpPr>
          <p:cNvPr id="8" name="Google Shape;119;p16">
            <a:extLst>
              <a:ext uri="{FF2B5EF4-FFF2-40B4-BE49-F238E27FC236}">
                <a16:creationId xmlns:a16="http://schemas.microsoft.com/office/drawing/2014/main" id="{010AEF9D-53E1-FC4C-93C0-C03B7623A684}"/>
              </a:ext>
            </a:extLst>
          </p:cNvPr>
          <p:cNvSpPr txBox="1">
            <a:spLocks/>
          </p:cNvSpPr>
          <p:nvPr/>
        </p:nvSpPr>
        <p:spPr>
          <a:xfrm>
            <a:off x="1" y="0"/>
            <a:ext cx="438103" cy="428350"/>
          </a:xfrm>
          <a:prstGeom prst="rect">
            <a:avLst/>
          </a:prstGeom>
          <a:solidFill>
            <a:schemeClr val="accent3"/>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defRPr/>
            </a:pPr>
            <a:fld id="{00000000-1234-1234-1234-123412341234}" type="slidenum">
              <a:rPr lang="en" sz="1000">
                <a:solidFill>
                  <a:schemeClr val="bg1"/>
                </a:solidFill>
              </a:rPr>
              <a:pPr algn="ctr" defTabSz="914378">
                <a:defRPr/>
              </a:pPr>
              <a:t>19</a:t>
            </a:fld>
            <a:endParaRPr lang="en" sz="1000">
              <a:solidFill>
                <a:schemeClr val="bg1"/>
              </a:solidFill>
            </a:endParaRPr>
          </a:p>
        </p:txBody>
      </p:sp>
    </p:spTree>
    <p:extLst>
      <p:ext uri="{BB962C8B-B14F-4D97-AF65-F5344CB8AC3E}">
        <p14:creationId xmlns:p14="http://schemas.microsoft.com/office/powerpoint/2010/main" val="4099024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0" name="Picture 9" descr="A group of people standing together&#10;&#10;Description automatically generated with low confidence">
            <a:extLst>
              <a:ext uri="{FF2B5EF4-FFF2-40B4-BE49-F238E27FC236}">
                <a16:creationId xmlns:a16="http://schemas.microsoft.com/office/drawing/2014/main" id="{D22112F1-3E85-0C4E-8086-9110867BC837}"/>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0"/>
            <a:ext cx="4325112" cy="5143500"/>
          </a:xfrm>
          <a:prstGeom prst="rect">
            <a:avLst/>
          </a:prstGeom>
        </p:spPr>
      </p:pic>
      <p:sp>
        <p:nvSpPr>
          <p:cNvPr id="13" name="Rectangle 12">
            <a:extLst>
              <a:ext uri="{FF2B5EF4-FFF2-40B4-BE49-F238E27FC236}">
                <a16:creationId xmlns:a16="http://schemas.microsoft.com/office/drawing/2014/main" id="{AE84E4CD-E234-274F-BF28-EFF2ACC4C2E9}"/>
              </a:ext>
            </a:extLst>
          </p:cNvPr>
          <p:cNvSpPr/>
          <p:nvPr/>
        </p:nvSpPr>
        <p:spPr>
          <a:xfrm>
            <a:off x="1" y="0"/>
            <a:ext cx="4325112" cy="5143500"/>
          </a:xfrm>
          <a:prstGeom prst="rect">
            <a:avLst/>
          </a:prstGeom>
          <a:solidFill>
            <a:schemeClr val="accent6">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6" name="Google Shape;119;p16">
            <a:extLst>
              <a:ext uri="{FF2B5EF4-FFF2-40B4-BE49-F238E27FC236}">
                <a16:creationId xmlns:a16="http://schemas.microsoft.com/office/drawing/2014/main" id="{3BEB4F3E-7353-9B4E-9E32-59D9534642E2}"/>
              </a:ext>
            </a:extLst>
          </p:cNvPr>
          <p:cNvSpPr txBox="1">
            <a:spLocks/>
          </p:cNvSpPr>
          <p:nvPr/>
        </p:nvSpPr>
        <p:spPr>
          <a:xfrm>
            <a:off x="1" y="0"/>
            <a:ext cx="438103" cy="428350"/>
          </a:xfrm>
          <a:prstGeom prst="rect">
            <a:avLst/>
          </a:prstGeom>
          <a:solidFill>
            <a:schemeClr val="accent3"/>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5F7FA"/>
                </a:solidFill>
                <a:effectLst/>
                <a:uLnTx/>
                <a:uFillTx/>
                <a:latin typeface="Arial"/>
                <a:cs typeface="Arial"/>
                <a:sym typeface="Arial"/>
              </a:rPr>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t>2</a:t>
            </a:fld>
            <a:endParaRPr kumimoji="0" lang="en" sz="1000" b="0" i="0" u="none" strike="noStrike" kern="0" cap="none" spc="0" normalizeH="0" baseline="0" noProof="0">
              <a:ln>
                <a:noFill/>
              </a:ln>
              <a:solidFill>
                <a:srgbClr val="F5F7FA"/>
              </a:solidFill>
              <a:effectLst/>
              <a:uLnTx/>
              <a:uFillTx/>
              <a:latin typeface="Arial"/>
              <a:cs typeface="Arial"/>
              <a:sym typeface="Arial"/>
            </a:endParaRPr>
          </a:p>
        </p:txBody>
      </p:sp>
      <p:sp>
        <p:nvSpPr>
          <p:cNvPr id="12" name="Google Shape;19;p3">
            <a:extLst>
              <a:ext uri="{FF2B5EF4-FFF2-40B4-BE49-F238E27FC236}">
                <a16:creationId xmlns:a16="http://schemas.microsoft.com/office/drawing/2014/main" id="{A2C49546-0386-4B4F-B4FE-A75CA26FCD86}"/>
              </a:ext>
            </a:extLst>
          </p:cNvPr>
          <p:cNvSpPr txBox="1">
            <a:spLocks noGrp="1"/>
          </p:cNvSpPr>
          <p:nvPr>
            <p:ph type="ctrTitle"/>
          </p:nvPr>
        </p:nvSpPr>
        <p:spPr>
          <a:xfrm>
            <a:off x="4730824" y="0"/>
            <a:ext cx="3675000" cy="1159800"/>
          </a:xfrm>
          <a:prstGeom prst="rect">
            <a:avLst/>
          </a:prstGeom>
        </p:spPr>
        <p:txBody>
          <a:bodyPr spcFirstLastPara="1" wrap="square" lIns="91425" tIns="91425" rIns="91425" bIns="91425" anchor="b" anchorCtr="0"/>
          <a:lstStyle>
            <a:lvl1pPr lvl="0" rtl="0">
              <a:spcBef>
                <a:spcPts val="0"/>
              </a:spcBef>
              <a:spcAft>
                <a:spcPts val="0"/>
              </a:spcAft>
              <a:buSzPts val="3000"/>
              <a:buNone/>
              <a:defRPr sz="3000" b="1" i="0">
                <a:solidFill>
                  <a:schemeClr val="accent1"/>
                </a:solidFill>
                <a:latin typeface="+mj-lt"/>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lang="en-US" sz="1600"/>
              <a:t>What is TeamSTEPPS</a:t>
            </a:r>
            <a:r>
              <a:rPr lang="en-US" sz="1600" baseline="30000"/>
              <a:t>®</a:t>
            </a:r>
            <a:r>
              <a:rPr lang="en-US" sz="1600"/>
              <a:t>?</a:t>
            </a:r>
            <a:endParaRPr sz="1600"/>
          </a:p>
        </p:txBody>
      </p:sp>
      <p:cxnSp>
        <p:nvCxnSpPr>
          <p:cNvPr id="14" name="Google Shape;22;p3">
            <a:extLst>
              <a:ext uri="{FF2B5EF4-FFF2-40B4-BE49-F238E27FC236}">
                <a16:creationId xmlns:a16="http://schemas.microsoft.com/office/drawing/2014/main" id="{94FDF922-6AEF-FC42-953E-83EC133723E4}"/>
              </a:ext>
            </a:extLst>
          </p:cNvPr>
          <p:cNvCxnSpPr/>
          <p:nvPr/>
        </p:nvCxnSpPr>
        <p:spPr>
          <a:xfrm>
            <a:off x="4847089" y="1235075"/>
            <a:ext cx="452400" cy="0"/>
          </a:xfrm>
          <a:prstGeom prst="straightConnector1">
            <a:avLst/>
          </a:prstGeom>
          <a:ln w="1905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4" name="Rectangle 3"/>
          <p:cNvSpPr/>
          <p:nvPr/>
        </p:nvSpPr>
        <p:spPr>
          <a:xfrm>
            <a:off x="4572000" y="1427425"/>
            <a:ext cx="4355476" cy="2708434"/>
          </a:xfrm>
          <a:prstGeom prst="rect">
            <a:avLst/>
          </a:prstGeom>
        </p:spPr>
        <p:txBody>
          <a:bodyPr wrap="square">
            <a:spAutoFit/>
          </a:bodyPr>
          <a:lstStyle/>
          <a:p>
            <a:pPr marL="346075" lvl="0" indent="-206375">
              <a:spcBef>
                <a:spcPts val="600"/>
              </a:spcBef>
              <a:buClr>
                <a:srgbClr val="307FE2"/>
              </a:buClr>
              <a:buSzPts val="1400"/>
              <a:buFont typeface="Courier New" panose="02070309020205020404" pitchFamily="49" charset="0"/>
              <a:buChar char="o"/>
              <a:defRPr/>
            </a:pPr>
            <a:r>
              <a:rPr lang="en-US">
                <a:solidFill>
                  <a:srgbClr val="555555"/>
                </a:solidFill>
                <a:latin typeface="Arial Regular"/>
                <a:ea typeface="Arial Regular"/>
              </a:rPr>
              <a:t>Team Strategies and Tools to Enhance Performance and Patient Safety is an evidence-based teamwork system </a:t>
            </a:r>
          </a:p>
          <a:p>
            <a:pPr marL="346075" lvl="4" indent="-206375">
              <a:spcBef>
                <a:spcPts val="600"/>
              </a:spcBef>
              <a:buClr>
                <a:srgbClr val="307FE2"/>
              </a:buClr>
              <a:buSzPts val="1400"/>
              <a:buFont typeface="Courier New" panose="02070309020205020404" pitchFamily="49" charset="0"/>
              <a:buChar char="o"/>
              <a:defRPr/>
            </a:pPr>
            <a:r>
              <a:rPr lang="en-US">
                <a:solidFill>
                  <a:srgbClr val="555555"/>
                </a:solidFill>
                <a:latin typeface="Arial Regular"/>
                <a:ea typeface="Arial Regular"/>
              </a:rPr>
              <a:t>Designed to improve:</a:t>
            </a:r>
          </a:p>
          <a:p>
            <a:pPr marL="139700" lvl="4">
              <a:spcBef>
                <a:spcPts val="600"/>
              </a:spcBef>
              <a:buClr>
                <a:srgbClr val="307FE2"/>
              </a:buClr>
              <a:buSzPts val="1400"/>
              <a:defRPr/>
            </a:pPr>
            <a:endParaRPr lang="en-US">
              <a:solidFill>
                <a:srgbClr val="555555"/>
              </a:solidFill>
              <a:latin typeface="Arial Regular"/>
              <a:ea typeface="Arial Regular"/>
            </a:endParaRPr>
          </a:p>
          <a:p>
            <a:pPr marL="139700" lvl="4">
              <a:spcBef>
                <a:spcPts val="600"/>
              </a:spcBef>
              <a:buClr>
                <a:srgbClr val="307FE2"/>
              </a:buClr>
              <a:buSzPts val="1400"/>
              <a:defRPr/>
            </a:pPr>
            <a:endParaRPr lang="en-US">
              <a:solidFill>
                <a:srgbClr val="555555"/>
              </a:solidFill>
              <a:latin typeface="Arial Regular"/>
              <a:ea typeface="Arial Regular"/>
            </a:endParaRPr>
          </a:p>
          <a:p>
            <a:pPr marL="139700" lvl="4">
              <a:spcBef>
                <a:spcPts val="600"/>
              </a:spcBef>
              <a:buClr>
                <a:srgbClr val="307FE2"/>
              </a:buClr>
              <a:buSzPts val="1400"/>
              <a:defRPr/>
            </a:pPr>
            <a:endParaRPr lang="en-US">
              <a:solidFill>
                <a:srgbClr val="555555"/>
              </a:solidFill>
              <a:latin typeface="Arial Regular"/>
              <a:ea typeface="Arial Regular"/>
            </a:endParaRPr>
          </a:p>
          <a:p>
            <a:pPr marL="346075" lvl="0" indent="-206375">
              <a:spcBef>
                <a:spcPts val="600"/>
              </a:spcBef>
              <a:buClr>
                <a:srgbClr val="307FE2"/>
              </a:buClr>
              <a:buSzPts val="1400"/>
              <a:buFont typeface="Courier New" panose="02070309020205020404" pitchFamily="49" charset="0"/>
              <a:buChar char="o"/>
              <a:defRPr/>
            </a:pPr>
            <a:r>
              <a:rPr lang="en-US">
                <a:solidFill>
                  <a:srgbClr val="555555"/>
                </a:solidFill>
                <a:latin typeface="Arial Regular"/>
                <a:ea typeface="Arial Regular"/>
              </a:rPr>
              <a:t>Practical, adaptable, customizable</a:t>
            </a:r>
          </a:p>
          <a:p>
            <a:pPr marL="346075" lvl="0" indent="-206375">
              <a:spcBef>
                <a:spcPts val="600"/>
              </a:spcBef>
              <a:buClr>
                <a:srgbClr val="307FE2"/>
              </a:buClr>
              <a:buSzPts val="1400"/>
              <a:buFont typeface="Courier New" panose="02070309020205020404" pitchFamily="49" charset="0"/>
              <a:buChar char="o"/>
              <a:defRPr/>
            </a:pPr>
            <a:r>
              <a:rPr lang="en-US">
                <a:solidFill>
                  <a:srgbClr val="555555"/>
                </a:solidFill>
                <a:latin typeface="Arial Regular"/>
                <a:ea typeface="Arial Regular"/>
              </a:rPr>
              <a:t>Provides ready-to-use materials for training and ongoing teamwork</a:t>
            </a:r>
          </a:p>
        </p:txBody>
      </p:sp>
      <p:sp>
        <p:nvSpPr>
          <p:cNvPr id="2" name="Rectangle 1">
            <a:extLst>
              <a:ext uri="{FF2B5EF4-FFF2-40B4-BE49-F238E27FC236}">
                <a16:creationId xmlns:a16="http://schemas.microsoft.com/office/drawing/2014/main" id="{5FD5A70E-1B69-4A4C-AB0C-1EC630858C1F}"/>
              </a:ext>
            </a:extLst>
          </p:cNvPr>
          <p:cNvSpPr/>
          <p:nvPr/>
        </p:nvSpPr>
        <p:spPr>
          <a:xfrm>
            <a:off x="4325112" y="0"/>
            <a:ext cx="289676"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3" name="Rectangle 2"/>
          <p:cNvSpPr/>
          <p:nvPr/>
        </p:nvSpPr>
        <p:spPr>
          <a:xfrm>
            <a:off x="4861675" y="2439679"/>
            <a:ext cx="4065801" cy="1184940"/>
          </a:xfrm>
          <a:prstGeom prst="rect">
            <a:avLst/>
          </a:prstGeom>
        </p:spPr>
        <p:txBody>
          <a:bodyPr wrap="square" lIns="91440" tIns="45720" rIns="91440" bIns="45720" anchor="t">
            <a:spAutoFit/>
          </a:bodyPr>
          <a:lstStyle/>
          <a:p>
            <a:pPr marL="425450" lvl="6" indent="-285750">
              <a:spcBef>
                <a:spcPts val="600"/>
              </a:spcBef>
              <a:buClr>
                <a:srgbClr val="307FE2"/>
              </a:buClr>
              <a:buSzPts val="1400"/>
              <a:buFont typeface="Wingdings" panose="05000000000000000000" pitchFamily="2" charset="2"/>
              <a:buChar char="§"/>
              <a:defRPr/>
            </a:pPr>
            <a:r>
              <a:rPr lang="en-US">
                <a:solidFill>
                  <a:srgbClr val="555555"/>
                </a:solidFill>
                <a:latin typeface="Arial Regular"/>
                <a:ea typeface="Arial Regular"/>
              </a:rPr>
              <a:t>Quality, safety and performance</a:t>
            </a:r>
          </a:p>
          <a:p>
            <a:pPr marL="425450" lvl="1" indent="-285750">
              <a:spcBef>
                <a:spcPts val="600"/>
              </a:spcBef>
              <a:buClr>
                <a:srgbClr val="307FE2"/>
              </a:buClr>
              <a:buSzPts val="1400"/>
              <a:buFont typeface="Wingdings" panose="05000000000000000000" pitchFamily="2" charset="2"/>
              <a:buChar char="§"/>
              <a:defRPr/>
            </a:pPr>
            <a:r>
              <a:rPr lang="en-US">
                <a:solidFill>
                  <a:srgbClr val="555555"/>
                </a:solidFill>
                <a:latin typeface="Arial Regular"/>
                <a:ea typeface="Arial Regular"/>
              </a:rPr>
              <a:t>Patient experience</a:t>
            </a:r>
          </a:p>
          <a:p>
            <a:pPr marL="425450" lvl="1" indent="-285750">
              <a:spcBef>
                <a:spcPts val="600"/>
              </a:spcBef>
              <a:buClr>
                <a:srgbClr val="307FE2"/>
              </a:buClr>
              <a:buSzPts val="1400"/>
              <a:buFont typeface="Wingdings" panose="05000000000000000000" pitchFamily="2" charset="2"/>
              <a:buChar char="§"/>
              <a:defRPr/>
            </a:pPr>
            <a:r>
              <a:rPr lang="en-US">
                <a:solidFill>
                  <a:srgbClr val="555555"/>
                </a:solidFill>
                <a:latin typeface="Arial Regular"/>
                <a:ea typeface="Arial Regular"/>
              </a:rPr>
              <a:t>Staff well-being and retention</a:t>
            </a:r>
          </a:p>
          <a:p>
            <a:pPr marL="425450" lvl="1" indent="-285750">
              <a:spcBef>
                <a:spcPts val="600"/>
              </a:spcBef>
              <a:buClr>
                <a:srgbClr val="307FE2"/>
              </a:buClr>
              <a:buSzPts val="1400"/>
              <a:buFont typeface="Wingdings" panose="05000000000000000000" pitchFamily="2" charset="2"/>
              <a:buChar char="§"/>
              <a:defRPr/>
            </a:pPr>
            <a:endParaRPr lang="en-US">
              <a:solidFill>
                <a:srgbClr val="555555"/>
              </a:solidFill>
              <a:latin typeface="Arial Regular"/>
              <a:ea typeface="Arial Regular"/>
            </a:endParaRPr>
          </a:p>
        </p:txBody>
      </p:sp>
    </p:spTree>
    <p:extLst>
      <p:ext uri="{BB962C8B-B14F-4D97-AF65-F5344CB8AC3E}">
        <p14:creationId xmlns:p14="http://schemas.microsoft.com/office/powerpoint/2010/main" val="20605413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1"/>
        <p:cNvGrpSpPr/>
        <p:nvPr/>
      </p:nvGrpSpPr>
      <p:grpSpPr>
        <a:xfrm>
          <a:off x="0" y="0"/>
          <a:ext cx="0" cy="0"/>
          <a:chOff x="0" y="0"/>
          <a:chExt cx="0" cy="0"/>
        </a:xfrm>
      </p:grpSpPr>
      <p:sp>
        <p:nvSpPr>
          <p:cNvPr id="12" name="Google Shape;19;p3">
            <a:extLst>
              <a:ext uri="{FF2B5EF4-FFF2-40B4-BE49-F238E27FC236}">
                <a16:creationId xmlns:a16="http://schemas.microsoft.com/office/drawing/2014/main" id="{A2C49546-0386-4B4F-B4FE-A75CA26FCD86}"/>
              </a:ext>
            </a:extLst>
          </p:cNvPr>
          <p:cNvSpPr txBox="1">
            <a:spLocks noGrp="1"/>
          </p:cNvSpPr>
          <p:nvPr>
            <p:ph type="ctrTitle"/>
          </p:nvPr>
        </p:nvSpPr>
        <p:spPr>
          <a:xfrm>
            <a:off x="5020501" y="330591"/>
            <a:ext cx="3833414" cy="1159800"/>
          </a:xfrm>
          <a:prstGeom prst="rect">
            <a:avLst/>
          </a:prstGeom>
        </p:spPr>
        <p:txBody>
          <a:bodyPr spcFirstLastPara="1" wrap="square" lIns="91425" tIns="91425" rIns="91425" bIns="91425" anchor="b" anchorCtr="0"/>
          <a:lstStyle>
            <a:lvl1pPr lvl="0" rtl="0">
              <a:spcBef>
                <a:spcPts val="0"/>
              </a:spcBef>
              <a:spcAft>
                <a:spcPts val="0"/>
              </a:spcAft>
              <a:buSzPts val="3000"/>
              <a:buNone/>
              <a:defRPr sz="3000" b="1" i="0">
                <a:solidFill>
                  <a:schemeClr val="accent1"/>
                </a:solidFill>
                <a:latin typeface="+mj-lt"/>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pPr>
              <a:lnSpc>
                <a:spcPts val="2000"/>
              </a:lnSpc>
              <a:spcAft>
                <a:spcPts val="400"/>
              </a:spcAft>
            </a:pPr>
            <a:r>
              <a:rPr lang="en-US" sz="1600"/>
              <a:t>TeamSTEPPS Master Training Overview</a:t>
            </a:r>
            <a:endParaRPr sz="1600"/>
          </a:p>
        </p:txBody>
      </p:sp>
      <p:sp>
        <p:nvSpPr>
          <p:cNvPr id="13" name="Google Shape;20;p3">
            <a:extLst>
              <a:ext uri="{FF2B5EF4-FFF2-40B4-BE49-F238E27FC236}">
                <a16:creationId xmlns:a16="http://schemas.microsoft.com/office/drawing/2014/main" id="{32141C71-D59A-3C4D-AF1B-3E084C58C67B}"/>
              </a:ext>
            </a:extLst>
          </p:cNvPr>
          <p:cNvSpPr txBox="1">
            <a:spLocks noGrp="1"/>
          </p:cNvSpPr>
          <p:nvPr>
            <p:ph type="subTitle" idx="1"/>
          </p:nvPr>
        </p:nvSpPr>
        <p:spPr>
          <a:xfrm>
            <a:off x="5073703" y="1516614"/>
            <a:ext cx="3833414" cy="2557447"/>
          </a:xfrm>
          <a:prstGeom prst="rect">
            <a:avLst/>
          </a:prstGeom>
        </p:spPr>
        <p:txBody>
          <a:bodyPr spcFirstLastPara="1" wrap="square" lIns="91425" tIns="91425" rIns="91425" bIns="91425" anchor="t" anchorCtr="0"/>
          <a:lstStyle>
            <a:lvl1pPr lvl="0" rtl="0">
              <a:spcBef>
                <a:spcPts val="0"/>
              </a:spcBef>
              <a:spcAft>
                <a:spcPts val="0"/>
              </a:spcAft>
              <a:buClr>
                <a:srgbClr val="FFA800"/>
              </a:buClr>
              <a:buSzPts val="1400"/>
              <a:buNone/>
              <a:defRPr sz="1400" b="0" i="0">
                <a:solidFill>
                  <a:schemeClr val="accent6"/>
                </a:solidFill>
                <a:latin typeface="Arial Regular"/>
              </a:defRPr>
            </a:lvl1pPr>
            <a:lvl2pPr lvl="1" rtl="0">
              <a:spcBef>
                <a:spcPts val="0"/>
              </a:spcBef>
              <a:spcAft>
                <a:spcPts val="0"/>
              </a:spcAft>
              <a:buClr>
                <a:srgbClr val="FFA800"/>
              </a:buClr>
              <a:buSzPts val="1400"/>
              <a:buNone/>
              <a:defRPr sz="1400">
                <a:solidFill>
                  <a:srgbClr val="FFA800"/>
                </a:solidFill>
              </a:defRPr>
            </a:lvl2pPr>
            <a:lvl3pPr lvl="2" rtl="0">
              <a:spcBef>
                <a:spcPts val="0"/>
              </a:spcBef>
              <a:spcAft>
                <a:spcPts val="0"/>
              </a:spcAft>
              <a:buClr>
                <a:srgbClr val="FFA800"/>
              </a:buClr>
              <a:buSzPts val="1400"/>
              <a:buNone/>
              <a:defRPr sz="1400">
                <a:solidFill>
                  <a:srgbClr val="FFA800"/>
                </a:solidFill>
              </a:defRPr>
            </a:lvl3pPr>
            <a:lvl4pPr lvl="3" rtl="0">
              <a:spcBef>
                <a:spcPts val="0"/>
              </a:spcBef>
              <a:spcAft>
                <a:spcPts val="0"/>
              </a:spcAft>
              <a:buClr>
                <a:srgbClr val="FFA800"/>
              </a:buClr>
              <a:buSzPts val="1400"/>
              <a:buNone/>
              <a:defRPr sz="1400">
                <a:solidFill>
                  <a:srgbClr val="FFA800"/>
                </a:solidFill>
              </a:defRPr>
            </a:lvl4pPr>
            <a:lvl5pPr lvl="4" rtl="0">
              <a:spcBef>
                <a:spcPts val="0"/>
              </a:spcBef>
              <a:spcAft>
                <a:spcPts val="0"/>
              </a:spcAft>
              <a:buClr>
                <a:srgbClr val="FFA800"/>
              </a:buClr>
              <a:buSzPts val="1400"/>
              <a:buNone/>
              <a:defRPr sz="1400">
                <a:solidFill>
                  <a:srgbClr val="FFA800"/>
                </a:solidFill>
              </a:defRPr>
            </a:lvl5pPr>
            <a:lvl6pPr lvl="5" rtl="0">
              <a:spcBef>
                <a:spcPts val="0"/>
              </a:spcBef>
              <a:spcAft>
                <a:spcPts val="0"/>
              </a:spcAft>
              <a:buClr>
                <a:srgbClr val="FFA800"/>
              </a:buClr>
              <a:buSzPts val="1400"/>
              <a:buNone/>
              <a:defRPr sz="1400">
                <a:solidFill>
                  <a:srgbClr val="FFA800"/>
                </a:solidFill>
              </a:defRPr>
            </a:lvl6pPr>
            <a:lvl7pPr lvl="6" rtl="0">
              <a:spcBef>
                <a:spcPts val="0"/>
              </a:spcBef>
              <a:spcAft>
                <a:spcPts val="0"/>
              </a:spcAft>
              <a:buClr>
                <a:srgbClr val="FFA800"/>
              </a:buClr>
              <a:buSzPts val="1400"/>
              <a:buNone/>
              <a:defRPr sz="1400">
                <a:solidFill>
                  <a:srgbClr val="FFA800"/>
                </a:solidFill>
              </a:defRPr>
            </a:lvl7pPr>
            <a:lvl8pPr lvl="7" rtl="0">
              <a:spcBef>
                <a:spcPts val="0"/>
              </a:spcBef>
              <a:spcAft>
                <a:spcPts val="0"/>
              </a:spcAft>
              <a:buClr>
                <a:srgbClr val="FFA800"/>
              </a:buClr>
              <a:buSzPts val="1400"/>
              <a:buNone/>
              <a:defRPr sz="1400">
                <a:solidFill>
                  <a:srgbClr val="FFA800"/>
                </a:solidFill>
              </a:defRPr>
            </a:lvl8pPr>
            <a:lvl9pPr lvl="8" rtl="0">
              <a:spcBef>
                <a:spcPts val="0"/>
              </a:spcBef>
              <a:spcAft>
                <a:spcPts val="0"/>
              </a:spcAft>
              <a:buClr>
                <a:srgbClr val="FFA800"/>
              </a:buClr>
              <a:buSzPts val="1400"/>
              <a:buNone/>
              <a:defRPr sz="1400">
                <a:solidFill>
                  <a:srgbClr val="FFA800"/>
                </a:solidFill>
              </a:defRPr>
            </a:lvl9pPr>
          </a:lstStyle>
          <a:p>
            <a:pPr marL="0" indent="0">
              <a:buClr>
                <a:srgbClr val="000000"/>
              </a:buClr>
              <a:buSzTx/>
            </a:pPr>
            <a:r>
              <a:rPr lang="en-US" sz="1100" b="1">
                <a:solidFill>
                  <a:srgbClr val="69B3E7"/>
                </a:solidFill>
                <a:latin typeface="Arial" panose="020B0604020202020204" pitchFamily="34" charset="0"/>
                <a:ea typeface="Times New Roman" panose="02020603050405020304" pitchFamily="18" charset="0"/>
              </a:rPr>
              <a:t>About: </a:t>
            </a:r>
          </a:p>
          <a:p>
            <a:pPr marL="0" indent="0">
              <a:buClr>
                <a:srgbClr val="000000"/>
              </a:buClr>
              <a:buSzTx/>
            </a:pPr>
            <a:r>
              <a:rPr lang="en-US" sz="1100">
                <a:solidFill>
                  <a:schemeClr val="tx1"/>
                </a:solidFill>
              </a:rPr>
              <a:t>Our two-day TeamSTEPPS Master Training course is a comprehensive training that provides your teams with skills and resources for training others, and ensures they have the knowledge and know-how to implement TeamSTEPPS in their unit, department, or organization. </a:t>
            </a:r>
          </a:p>
          <a:p>
            <a:pPr marL="0" indent="0">
              <a:buClr>
                <a:srgbClr val="000000"/>
              </a:buClr>
              <a:buSzTx/>
            </a:pPr>
            <a:endParaRPr lang="en-US" sz="1100">
              <a:solidFill>
                <a:srgbClr val="69B3E7"/>
              </a:solidFill>
              <a:latin typeface="Arial" panose="020B0604020202020204" pitchFamily="34" charset="0"/>
              <a:ea typeface="Times New Roman" panose="02020603050405020304" pitchFamily="18" charset="0"/>
            </a:endParaRPr>
          </a:p>
          <a:p>
            <a:pPr marL="0" indent="0">
              <a:buClr>
                <a:srgbClr val="000000"/>
              </a:buClr>
              <a:buSzTx/>
            </a:pPr>
            <a:r>
              <a:rPr lang="en-US" sz="1100" b="1">
                <a:solidFill>
                  <a:srgbClr val="69B3E7"/>
                </a:solidFill>
                <a:latin typeface="Arial" panose="020B0604020202020204" pitchFamily="34" charset="0"/>
                <a:ea typeface="Times New Roman" panose="02020603050405020304" pitchFamily="18" charset="0"/>
              </a:rPr>
              <a:t>What You Get:</a:t>
            </a:r>
          </a:p>
          <a:p>
            <a:pPr marL="0" indent="0">
              <a:buClr>
                <a:srgbClr val="000000"/>
              </a:buClr>
              <a:buSzTx/>
            </a:pPr>
            <a:r>
              <a:rPr lang="en-US" sz="1100">
                <a:solidFill>
                  <a:schemeClr val="tx1"/>
                </a:solidFill>
              </a:rPr>
              <a:t>This program is taught by, and produces, Master Trainers.</a:t>
            </a:r>
          </a:p>
          <a:p>
            <a:pPr marL="0" indent="0">
              <a:buClr>
                <a:srgbClr val="000000"/>
              </a:buClr>
              <a:buSzTx/>
            </a:pPr>
            <a:r>
              <a:rPr lang="en-US" sz="1100">
                <a:solidFill>
                  <a:schemeClr val="tx1"/>
                </a:solidFill>
              </a:rPr>
              <a:t>TeamSTEPPS faculty are experts at both teaching the curriculum and implementing the program with clinical and non-clinical staff. AHA Team Training will also provide:</a:t>
            </a:r>
          </a:p>
          <a:p>
            <a:pPr marL="0" indent="0">
              <a:buClr>
                <a:srgbClr val="000000"/>
              </a:buClr>
              <a:buSzTx/>
            </a:pPr>
            <a:endParaRPr lang="en-US" sz="500">
              <a:solidFill>
                <a:schemeClr val="tx1"/>
              </a:solidFill>
            </a:endParaRPr>
          </a:p>
          <a:p>
            <a:pPr marL="171446" indent="-171446">
              <a:buClr>
                <a:schemeClr val="bg2"/>
              </a:buClr>
              <a:buSzTx/>
              <a:buFont typeface="Arial" panose="020B0604020202020204" pitchFamily="34" charset="0"/>
              <a:buChar char="•"/>
            </a:pPr>
            <a:r>
              <a:rPr lang="en-US" sz="1100">
                <a:solidFill>
                  <a:schemeClr val="tx1"/>
                </a:solidFill>
              </a:rPr>
              <a:t>Administrative support and materials including TeamSTEPPS pocket guides</a:t>
            </a:r>
          </a:p>
          <a:p>
            <a:pPr marL="171446" indent="-171446">
              <a:buClr>
                <a:schemeClr val="bg2"/>
              </a:buClr>
              <a:buSzTx/>
              <a:buFont typeface="Arial" panose="020B0604020202020204" pitchFamily="34" charset="0"/>
              <a:buChar char="•"/>
            </a:pPr>
            <a:r>
              <a:rPr lang="en-US" sz="1100">
                <a:solidFill>
                  <a:schemeClr val="tx1"/>
                </a:solidFill>
              </a:rPr>
              <a:t>Digital and hard copies of faculty slides</a:t>
            </a:r>
          </a:p>
          <a:p>
            <a:pPr marL="171446" indent="-171446">
              <a:buClr>
                <a:schemeClr val="bg2"/>
              </a:buClr>
              <a:buSzTx/>
              <a:buFont typeface="Arial" panose="020B0604020202020204" pitchFamily="34" charset="0"/>
              <a:buChar char="•"/>
            </a:pPr>
            <a:r>
              <a:rPr lang="en-US" sz="1100">
                <a:solidFill>
                  <a:schemeClr val="tx1"/>
                </a:solidFill>
              </a:rPr>
              <a:t>Registration support for your attendees</a:t>
            </a:r>
          </a:p>
          <a:p>
            <a:pPr marL="171446" indent="-171446">
              <a:buClr>
                <a:schemeClr val="bg2"/>
              </a:buClr>
              <a:buSzTx/>
              <a:buFont typeface="Arial" panose="020B0604020202020204" pitchFamily="34" charset="0"/>
              <a:buChar char="•"/>
            </a:pPr>
            <a:r>
              <a:rPr lang="en-US" sz="1100">
                <a:solidFill>
                  <a:schemeClr val="tx1"/>
                </a:solidFill>
              </a:rPr>
              <a:t>Master Trainer certificate and digital badge</a:t>
            </a:r>
          </a:p>
          <a:p>
            <a:pPr marL="171446" indent="-171446">
              <a:buClr>
                <a:schemeClr val="bg2"/>
              </a:buClr>
              <a:buSzTx/>
              <a:buFont typeface="Arial" panose="020B0604020202020204" pitchFamily="34" charset="0"/>
              <a:buChar char="•"/>
            </a:pPr>
            <a:r>
              <a:rPr lang="en-US" sz="1100">
                <a:solidFill>
                  <a:schemeClr val="tx1"/>
                </a:solidFill>
              </a:rPr>
              <a:t>Continuing education credit (13 credits)</a:t>
            </a:r>
          </a:p>
          <a:p>
            <a:pPr marL="171446" indent="-171446">
              <a:buClr>
                <a:schemeClr val="bg2"/>
              </a:buClr>
              <a:buSzTx/>
              <a:buFont typeface="Arial" panose="020B0604020202020204" pitchFamily="34" charset="0"/>
              <a:buChar char="•"/>
            </a:pPr>
            <a:r>
              <a:rPr lang="en-US" sz="1100">
                <a:solidFill>
                  <a:schemeClr val="tx1"/>
                </a:solidFill>
              </a:rPr>
              <a:t>Pre- and post-assessment of organizational culture</a:t>
            </a:r>
          </a:p>
          <a:p>
            <a:pPr marL="171446" indent="-171446">
              <a:buClr>
                <a:schemeClr val="bg2"/>
              </a:buClr>
              <a:buSzTx/>
              <a:buFont typeface="Arial" panose="020B0604020202020204" pitchFamily="34" charset="0"/>
              <a:buChar char="•"/>
            </a:pPr>
            <a:r>
              <a:rPr lang="en-US" sz="1100">
                <a:solidFill>
                  <a:schemeClr val="tx1"/>
                </a:solidFill>
              </a:rPr>
              <a:t>1-hour post-training coaching call</a:t>
            </a:r>
            <a:endParaRPr lang="en-US" sz="1200">
              <a:solidFill>
                <a:schemeClr val="tx1"/>
              </a:solidFill>
            </a:endParaRPr>
          </a:p>
          <a:p>
            <a:pPr marL="6350" indent="0">
              <a:spcBef>
                <a:spcPts val="600"/>
              </a:spcBef>
              <a:spcAft>
                <a:spcPts val="600"/>
              </a:spcAft>
              <a:buClr>
                <a:schemeClr val="accent6"/>
              </a:buClr>
              <a:tabLst>
                <a:tab pos="111122" algn="l"/>
              </a:tabLst>
            </a:pPr>
            <a:endParaRPr lang="en-US" sz="1200">
              <a:solidFill>
                <a:schemeClr val="tx1"/>
              </a:solidFill>
            </a:endParaRPr>
          </a:p>
          <a:p>
            <a:pPr marL="6350" indent="0">
              <a:spcBef>
                <a:spcPts val="600"/>
              </a:spcBef>
              <a:spcAft>
                <a:spcPts val="600"/>
              </a:spcAft>
              <a:buClr>
                <a:schemeClr val="accent6"/>
              </a:buClr>
              <a:tabLst>
                <a:tab pos="111122" algn="l"/>
              </a:tabLst>
            </a:pPr>
            <a:endParaRPr lang="en-US" sz="1200">
              <a:solidFill>
                <a:schemeClr val="tx1"/>
              </a:solidFill>
            </a:endParaRPr>
          </a:p>
        </p:txBody>
      </p:sp>
      <p:pic>
        <p:nvPicPr>
          <p:cNvPr id="17" name="Picture 16">
            <a:extLst>
              <a:ext uri="{FF2B5EF4-FFF2-40B4-BE49-F238E27FC236}">
                <a16:creationId xmlns:a16="http://schemas.microsoft.com/office/drawing/2014/main" id="{2A6E4B8B-12DC-5C43-89A0-7EB0D50B70DF}"/>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0" y="0"/>
            <a:ext cx="4572000" cy="5143500"/>
          </a:xfrm>
          <a:prstGeom prst="rect">
            <a:avLst/>
          </a:prstGeom>
        </p:spPr>
      </p:pic>
      <p:sp>
        <p:nvSpPr>
          <p:cNvPr id="15" name="Rectangle 14">
            <a:extLst>
              <a:ext uri="{FF2B5EF4-FFF2-40B4-BE49-F238E27FC236}">
                <a16:creationId xmlns:a16="http://schemas.microsoft.com/office/drawing/2014/main" id="{6C6C338F-07B4-134F-9CB6-977E3D84F571}"/>
              </a:ext>
            </a:extLst>
          </p:cNvPr>
          <p:cNvSpPr/>
          <p:nvPr/>
        </p:nvSpPr>
        <p:spPr>
          <a:xfrm>
            <a:off x="0" y="0"/>
            <a:ext cx="4579752" cy="5143390"/>
          </a:xfrm>
          <a:prstGeom prst="rect">
            <a:avLst/>
          </a:prstGeom>
          <a:solidFill>
            <a:schemeClr val="accent6">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a:solidFill>
                <a:srgbClr val="FFFFFF"/>
              </a:solidFill>
              <a:latin typeface="Arial" panose="020B0604020202020204"/>
            </a:endParaRPr>
          </a:p>
        </p:txBody>
      </p:sp>
      <p:cxnSp>
        <p:nvCxnSpPr>
          <p:cNvPr id="14" name="Google Shape;22;p3">
            <a:extLst>
              <a:ext uri="{FF2B5EF4-FFF2-40B4-BE49-F238E27FC236}">
                <a16:creationId xmlns:a16="http://schemas.microsoft.com/office/drawing/2014/main" id="{94FDF922-6AEF-FC42-953E-83EC133723E4}"/>
              </a:ext>
            </a:extLst>
          </p:cNvPr>
          <p:cNvCxnSpPr/>
          <p:nvPr/>
        </p:nvCxnSpPr>
        <p:spPr>
          <a:xfrm>
            <a:off x="5136765" y="1521058"/>
            <a:ext cx="452400" cy="0"/>
          </a:xfrm>
          <a:prstGeom prst="straightConnector1">
            <a:avLst/>
          </a:prstGeom>
          <a:ln w="1905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9" name="Google Shape;119;p16">
            <a:extLst>
              <a:ext uri="{FF2B5EF4-FFF2-40B4-BE49-F238E27FC236}">
                <a16:creationId xmlns:a16="http://schemas.microsoft.com/office/drawing/2014/main" id="{010AEF9D-53E1-FC4C-93C0-C03B7623A684}"/>
              </a:ext>
            </a:extLst>
          </p:cNvPr>
          <p:cNvSpPr txBox="1">
            <a:spLocks/>
          </p:cNvSpPr>
          <p:nvPr/>
        </p:nvSpPr>
        <p:spPr>
          <a:xfrm>
            <a:off x="1" y="0"/>
            <a:ext cx="438103" cy="428350"/>
          </a:xfrm>
          <a:prstGeom prst="rect">
            <a:avLst/>
          </a:prstGeom>
          <a:solidFill>
            <a:schemeClr val="accent3"/>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defRPr/>
            </a:pPr>
            <a:fld id="{00000000-1234-1234-1234-123412341234}" type="slidenum">
              <a:rPr lang="en" sz="1000">
                <a:solidFill>
                  <a:schemeClr val="bg1"/>
                </a:solidFill>
              </a:rPr>
              <a:pPr algn="ctr" defTabSz="914378">
                <a:defRPr/>
              </a:pPr>
              <a:t>20</a:t>
            </a:fld>
            <a:endParaRPr lang="en" sz="1000">
              <a:solidFill>
                <a:schemeClr val="bg1"/>
              </a:solidFill>
            </a:endParaRPr>
          </a:p>
        </p:txBody>
      </p:sp>
    </p:spTree>
    <p:extLst>
      <p:ext uri="{BB962C8B-B14F-4D97-AF65-F5344CB8AC3E}">
        <p14:creationId xmlns:p14="http://schemas.microsoft.com/office/powerpoint/2010/main" val="802452602"/>
      </p:ext>
    </p:extLst>
  </p:cSld>
  <p:clrMapOvr>
    <a:overrideClrMapping bg1="lt1" tx1="dk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1"/>
        <p:cNvGrpSpPr/>
        <p:nvPr/>
      </p:nvGrpSpPr>
      <p:grpSpPr>
        <a:xfrm>
          <a:off x="0" y="0"/>
          <a:ext cx="0" cy="0"/>
          <a:chOff x="0" y="0"/>
          <a:chExt cx="0" cy="0"/>
        </a:xfrm>
      </p:grpSpPr>
      <p:sp>
        <p:nvSpPr>
          <p:cNvPr id="12" name="Google Shape;19;p3">
            <a:extLst>
              <a:ext uri="{FF2B5EF4-FFF2-40B4-BE49-F238E27FC236}">
                <a16:creationId xmlns:a16="http://schemas.microsoft.com/office/drawing/2014/main" id="{A2C49546-0386-4B4F-B4FE-A75CA26FCD86}"/>
              </a:ext>
            </a:extLst>
          </p:cNvPr>
          <p:cNvSpPr txBox="1">
            <a:spLocks noGrp="1"/>
          </p:cNvSpPr>
          <p:nvPr>
            <p:ph type="ctrTitle"/>
          </p:nvPr>
        </p:nvSpPr>
        <p:spPr>
          <a:xfrm>
            <a:off x="5020501" y="330591"/>
            <a:ext cx="3833414" cy="1159800"/>
          </a:xfrm>
          <a:prstGeom prst="rect">
            <a:avLst/>
          </a:prstGeom>
        </p:spPr>
        <p:txBody>
          <a:bodyPr spcFirstLastPara="1" wrap="square" lIns="91425" tIns="91425" rIns="91425" bIns="91425" anchor="b" anchorCtr="0"/>
          <a:lstStyle>
            <a:lvl1pPr lvl="0" rtl="0">
              <a:spcBef>
                <a:spcPts val="0"/>
              </a:spcBef>
              <a:spcAft>
                <a:spcPts val="0"/>
              </a:spcAft>
              <a:buSzPts val="3000"/>
              <a:buNone/>
              <a:defRPr sz="3000" b="1" i="0">
                <a:solidFill>
                  <a:schemeClr val="accent1"/>
                </a:solidFill>
                <a:latin typeface="+mj-lt"/>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pPr>
              <a:lnSpc>
                <a:spcPts val="2000"/>
              </a:lnSpc>
              <a:spcAft>
                <a:spcPts val="400"/>
              </a:spcAft>
            </a:pPr>
            <a:r>
              <a:rPr lang="en-US" sz="1600"/>
              <a:t>Comprehensive TeamSTEPPS Programs Overview</a:t>
            </a:r>
            <a:endParaRPr sz="1600"/>
          </a:p>
        </p:txBody>
      </p:sp>
      <p:sp>
        <p:nvSpPr>
          <p:cNvPr id="13" name="Google Shape;20;p3">
            <a:extLst>
              <a:ext uri="{FF2B5EF4-FFF2-40B4-BE49-F238E27FC236}">
                <a16:creationId xmlns:a16="http://schemas.microsoft.com/office/drawing/2014/main" id="{32141C71-D59A-3C4D-AF1B-3E084C58C67B}"/>
              </a:ext>
            </a:extLst>
          </p:cNvPr>
          <p:cNvSpPr txBox="1">
            <a:spLocks noGrp="1"/>
          </p:cNvSpPr>
          <p:nvPr>
            <p:ph type="subTitle" idx="1"/>
          </p:nvPr>
        </p:nvSpPr>
        <p:spPr>
          <a:xfrm>
            <a:off x="5073703" y="1516614"/>
            <a:ext cx="3833414" cy="2557447"/>
          </a:xfrm>
          <a:prstGeom prst="rect">
            <a:avLst/>
          </a:prstGeom>
        </p:spPr>
        <p:txBody>
          <a:bodyPr spcFirstLastPara="1" wrap="square" lIns="91425" tIns="91425" rIns="91425" bIns="91425" anchor="t" anchorCtr="0"/>
          <a:lstStyle>
            <a:lvl1pPr lvl="0" rtl="0">
              <a:spcBef>
                <a:spcPts val="0"/>
              </a:spcBef>
              <a:spcAft>
                <a:spcPts val="0"/>
              </a:spcAft>
              <a:buClr>
                <a:srgbClr val="FFA800"/>
              </a:buClr>
              <a:buSzPts val="1400"/>
              <a:buNone/>
              <a:defRPr sz="1400" b="0" i="0">
                <a:solidFill>
                  <a:schemeClr val="accent6"/>
                </a:solidFill>
                <a:latin typeface="Arial Regular"/>
              </a:defRPr>
            </a:lvl1pPr>
            <a:lvl2pPr lvl="1" rtl="0">
              <a:spcBef>
                <a:spcPts val="0"/>
              </a:spcBef>
              <a:spcAft>
                <a:spcPts val="0"/>
              </a:spcAft>
              <a:buClr>
                <a:srgbClr val="FFA800"/>
              </a:buClr>
              <a:buSzPts val="1400"/>
              <a:buNone/>
              <a:defRPr sz="1400">
                <a:solidFill>
                  <a:srgbClr val="FFA800"/>
                </a:solidFill>
              </a:defRPr>
            </a:lvl2pPr>
            <a:lvl3pPr lvl="2" rtl="0">
              <a:spcBef>
                <a:spcPts val="0"/>
              </a:spcBef>
              <a:spcAft>
                <a:spcPts val="0"/>
              </a:spcAft>
              <a:buClr>
                <a:srgbClr val="FFA800"/>
              </a:buClr>
              <a:buSzPts val="1400"/>
              <a:buNone/>
              <a:defRPr sz="1400">
                <a:solidFill>
                  <a:srgbClr val="FFA800"/>
                </a:solidFill>
              </a:defRPr>
            </a:lvl3pPr>
            <a:lvl4pPr lvl="3" rtl="0">
              <a:spcBef>
                <a:spcPts val="0"/>
              </a:spcBef>
              <a:spcAft>
                <a:spcPts val="0"/>
              </a:spcAft>
              <a:buClr>
                <a:srgbClr val="FFA800"/>
              </a:buClr>
              <a:buSzPts val="1400"/>
              <a:buNone/>
              <a:defRPr sz="1400">
                <a:solidFill>
                  <a:srgbClr val="FFA800"/>
                </a:solidFill>
              </a:defRPr>
            </a:lvl4pPr>
            <a:lvl5pPr lvl="4" rtl="0">
              <a:spcBef>
                <a:spcPts val="0"/>
              </a:spcBef>
              <a:spcAft>
                <a:spcPts val="0"/>
              </a:spcAft>
              <a:buClr>
                <a:srgbClr val="FFA800"/>
              </a:buClr>
              <a:buSzPts val="1400"/>
              <a:buNone/>
              <a:defRPr sz="1400">
                <a:solidFill>
                  <a:srgbClr val="FFA800"/>
                </a:solidFill>
              </a:defRPr>
            </a:lvl5pPr>
            <a:lvl6pPr lvl="5" rtl="0">
              <a:spcBef>
                <a:spcPts val="0"/>
              </a:spcBef>
              <a:spcAft>
                <a:spcPts val="0"/>
              </a:spcAft>
              <a:buClr>
                <a:srgbClr val="FFA800"/>
              </a:buClr>
              <a:buSzPts val="1400"/>
              <a:buNone/>
              <a:defRPr sz="1400">
                <a:solidFill>
                  <a:srgbClr val="FFA800"/>
                </a:solidFill>
              </a:defRPr>
            </a:lvl6pPr>
            <a:lvl7pPr lvl="6" rtl="0">
              <a:spcBef>
                <a:spcPts val="0"/>
              </a:spcBef>
              <a:spcAft>
                <a:spcPts val="0"/>
              </a:spcAft>
              <a:buClr>
                <a:srgbClr val="FFA800"/>
              </a:buClr>
              <a:buSzPts val="1400"/>
              <a:buNone/>
              <a:defRPr sz="1400">
                <a:solidFill>
                  <a:srgbClr val="FFA800"/>
                </a:solidFill>
              </a:defRPr>
            </a:lvl7pPr>
            <a:lvl8pPr lvl="7" rtl="0">
              <a:spcBef>
                <a:spcPts val="0"/>
              </a:spcBef>
              <a:spcAft>
                <a:spcPts val="0"/>
              </a:spcAft>
              <a:buClr>
                <a:srgbClr val="FFA800"/>
              </a:buClr>
              <a:buSzPts val="1400"/>
              <a:buNone/>
              <a:defRPr sz="1400">
                <a:solidFill>
                  <a:srgbClr val="FFA800"/>
                </a:solidFill>
              </a:defRPr>
            </a:lvl8pPr>
            <a:lvl9pPr lvl="8" rtl="0">
              <a:spcBef>
                <a:spcPts val="0"/>
              </a:spcBef>
              <a:spcAft>
                <a:spcPts val="0"/>
              </a:spcAft>
              <a:buClr>
                <a:srgbClr val="FFA800"/>
              </a:buClr>
              <a:buSzPts val="1400"/>
              <a:buNone/>
              <a:defRPr sz="1400">
                <a:solidFill>
                  <a:srgbClr val="FFA800"/>
                </a:solidFill>
              </a:defRPr>
            </a:lvl9pPr>
          </a:lstStyle>
          <a:p>
            <a:pPr marL="0" indent="0">
              <a:buClr>
                <a:srgbClr val="000000"/>
              </a:buClr>
              <a:buSzTx/>
            </a:pPr>
            <a:r>
              <a:rPr lang="en-US" sz="1100" b="1">
                <a:solidFill>
                  <a:srgbClr val="69B3E7"/>
                </a:solidFill>
                <a:latin typeface="Arial"/>
                <a:ea typeface="Times New Roman" panose="02020603050405020304" pitchFamily="18" charset="0"/>
              </a:rPr>
              <a:t>About: </a:t>
            </a:r>
            <a:endParaRPr lang="en-US" sz="1100" b="1">
              <a:solidFill>
                <a:srgbClr val="69B3E7"/>
              </a:solidFill>
              <a:latin typeface="Arial" panose="020B0604020202020204" pitchFamily="34" charset="0"/>
              <a:ea typeface="Times New Roman" panose="02020603050405020304" pitchFamily="18" charset="0"/>
            </a:endParaRPr>
          </a:p>
          <a:p>
            <a:pPr marL="0" indent="0">
              <a:buClr>
                <a:srgbClr val="000000"/>
              </a:buClr>
              <a:buSzTx/>
            </a:pPr>
            <a:r>
              <a:rPr lang="en-US" sz="1100">
                <a:solidFill>
                  <a:schemeClr val="tx1"/>
                </a:solidFill>
              </a:rPr>
              <a:t>This program includes the two-day TeamSTEPPS Master Training course and provides additional support and training over a 3-6 month period (or longer!), setting your organization up to have a successful and sustainable TeamSTEPPS program long after we leave. </a:t>
            </a:r>
          </a:p>
          <a:p>
            <a:pPr marL="0" indent="0">
              <a:buClr>
                <a:srgbClr val="000000"/>
              </a:buClr>
              <a:buSzTx/>
            </a:pPr>
            <a:endParaRPr lang="en-US" sz="1100">
              <a:solidFill>
                <a:schemeClr val="tx1"/>
              </a:solidFill>
            </a:endParaRPr>
          </a:p>
          <a:p>
            <a:pPr marL="0" indent="0">
              <a:buClr>
                <a:srgbClr val="000000"/>
              </a:buClr>
              <a:buSzTx/>
            </a:pPr>
            <a:r>
              <a:rPr lang="en-US" sz="1100" b="1">
                <a:solidFill>
                  <a:srgbClr val="69B3E7"/>
                </a:solidFill>
                <a:latin typeface="Arial"/>
                <a:ea typeface="Times New Roman" panose="02020603050405020304" pitchFamily="18" charset="0"/>
              </a:rPr>
              <a:t>Comprehensive Training Programs Are: </a:t>
            </a:r>
            <a:endParaRPr lang="en-US" sz="1100" b="1">
              <a:solidFill>
                <a:srgbClr val="69B3E7"/>
              </a:solidFill>
              <a:latin typeface="Arial" panose="020B0604020202020204" pitchFamily="34" charset="0"/>
              <a:ea typeface="Times New Roman" panose="02020603050405020304" pitchFamily="18" charset="0"/>
            </a:endParaRPr>
          </a:p>
          <a:p>
            <a:pPr marL="170815" indent="-170815">
              <a:buClr>
                <a:schemeClr val="bg2"/>
              </a:buClr>
              <a:buSzTx/>
              <a:buFont typeface="Arial" panose="020B0604020202020204" pitchFamily="34" charset="0"/>
              <a:buChar char="•"/>
            </a:pPr>
            <a:r>
              <a:rPr lang="en-US" sz="1100" b="1">
                <a:solidFill>
                  <a:schemeClr val="tx1"/>
                </a:solidFill>
                <a:latin typeface="Arial"/>
                <a:ea typeface="Times New Roman" panose="02020603050405020304" pitchFamily="18" charset="0"/>
              </a:rPr>
              <a:t>Designed </a:t>
            </a:r>
            <a:r>
              <a:rPr lang="en-US" sz="1100">
                <a:solidFill>
                  <a:schemeClr val="tx1"/>
                </a:solidFill>
                <a:latin typeface="Arial"/>
                <a:ea typeface="Times New Roman" panose="02020603050405020304" pitchFamily="18" charset="0"/>
              </a:rPr>
              <a:t>to meet you where your organization is at to provide customized solutions in order to support your own Master Trainers and Champions</a:t>
            </a:r>
          </a:p>
          <a:p>
            <a:pPr marL="0" indent="0">
              <a:buClr>
                <a:schemeClr val="bg2"/>
              </a:buClr>
              <a:buSzTx/>
            </a:pPr>
            <a:endParaRPr lang="en-US" sz="1100">
              <a:solidFill>
                <a:schemeClr val="tx1"/>
              </a:solidFill>
              <a:latin typeface="Arial" panose="020B0604020202020204" pitchFamily="34" charset="0"/>
              <a:ea typeface="Times New Roman" panose="02020603050405020304" pitchFamily="18" charset="0"/>
            </a:endParaRPr>
          </a:p>
          <a:p>
            <a:pPr marL="170815" indent="-170815">
              <a:buClr>
                <a:schemeClr val="bg2"/>
              </a:buClr>
              <a:buSzTx/>
              <a:buFont typeface="Arial" panose="020B0604020202020204" pitchFamily="34" charset="0"/>
              <a:buChar char="•"/>
            </a:pPr>
            <a:r>
              <a:rPr lang="en-US" sz="1100" b="1">
                <a:solidFill>
                  <a:schemeClr val="tx1"/>
                </a:solidFill>
                <a:latin typeface="Arial"/>
                <a:ea typeface="Times New Roman" panose="02020603050405020304" pitchFamily="18" charset="0"/>
              </a:rPr>
              <a:t>Completely customizable</a:t>
            </a:r>
            <a:r>
              <a:rPr lang="en-US" sz="1100">
                <a:solidFill>
                  <a:schemeClr val="tx1"/>
                </a:solidFill>
                <a:latin typeface="Arial"/>
                <a:ea typeface="Times New Roman" panose="02020603050405020304" pitchFamily="18" charset="0"/>
              </a:rPr>
              <a:t>. Check out examples of our most popular options: 3-month, 6-month, and even multi-year programs.</a:t>
            </a:r>
            <a:endParaRPr lang="en-US" sz="1100" b="1">
              <a:solidFill>
                <a:schemeClr val="tx1"/>
              </a:solidFill>
              <a:latin typeface="Arial" panose="020B0604020202020204" pitchFamily="34" charset="0"/>
              <a:ea typeface="Times New Roman" panose="02020603050405020304" pitchFamily="18" charset="0"/>
            </a:endParaRPr>
          </a:p>
          <a:p>
            <a:pPr marL="6350" indent="0">
              <a:spcBef>
                <a:spcPts val="600"/>
              </a:spcBef>
              <a:spcAft>
                <a:spcPts val="600"/>
              </a:spcAft>
              <a:buClr>
                <a:schemeClr val="accent6"/>
              </a:buClr>
              <a:tabLst>
                <a:tab pos="111122" algn="l"/>
              </a:tabLst>
            </a:pPr>
            <a:endParaRPr lang="en-US" sz="1200">
              <a:solidFill>
                <a:schemeClr val="tx1"/>
              </a:solidFill>
            </a:endParaRPr>
          </a:p>
          <a:p>
            <a:pPr marL="6350" indent="0">
              <a:spcBef>
                <a:spcPts val="600"/>
              </a:spcBef>
              <a:spcAft>
                <a:spcPts val="600"/>
              </a:spcAft>
              <a:buClr>
                <a:schemeClr val="accent6"/>
              </a:buClr>
              <a:tabLst>
                <a:tab pos="111122" algn="l"/>
              </a:tabLst>
            </a:pPr>
            <a:endParaRPr lang="en-US" sz="1200">
              <a:solidFill>
                <a:schemeClr val="tx1"/>
              </a:solidFill>
            </a:endParaRPr>
          </a:p>
        </p:txBody>
      </p:sp>
      <p:pic>
        <p:nvPicPr>
          <p:cNvPr id="17" name="Picture 16">
            <a:extLst>
              <a:ext uri="{FF2B5EF4-FFF2-40B4-BE49-F238E27FC236}">
                <a16:creationId xmlns:a16="http://schemas.microsoft.com/office/drawing/2014/main" id="{2A6E4B8B-12DC-5C43-89A0-7EB0D50B70DF}"/>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14870" y="7532"/>
            <a:ext cx="4549698" cy="5151503"/>
          </a:xfrm>
          <a:prstGeom prst="rect">
            <a:avLst/>
          </a:prstGeom>
        </p:spPr>
      </p:pic>
      <p:sp>
        <p:nvSpPr>
          <p:cNvPr id="15" name="Rectangle 14">
            <a:extLst>
              <a:ext uri="{FF2B5EF4-FFF2-40B4-BE49-F238E27FC236}">
                <a16:creationId xmlns:a16="http://schemas.microsoft.com/office/drawing/2014/main" id="{6C6C338F-07B4-134F-9CB6-977E3D84F571}"/>
              </a:ext>
            </a:extLst>
          </p:cNvPr>
          <p:cNvSpPr/>
          <p:nvPr/>
        </p:nvSpPr>
        <p:spPr>
          <a:xfrm>
            <a:off x="2" y="15645"/>
            <a:ext cx="4579752" cy="5143390"/>
          </a:xfrm>
          <a:prstGeom prst="rect">
            <a:avLst/>
          </a:prstGeom>
          <a:solidFill>
            <a:schemeClr val="accent2">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a:solidFill>
                <a:srgbClr val="FFFFFF"/>
              </a:solidFill>
              <a:latin typeface="Arial" panose="020B0604020202020204"/>
            </a:endParaRPr>
          </a:p>
        </p:txBody>
      </p:sp>
      <p:cxnSp>
        <p:nvCxnSpPr>
          <p:cNvPr id="14" name="Google Shape;22;p3">
            <a:extLst>
              <a:ext uri="{FF2B5EF4-FFF2-40B4-BE49-F238E27FC236}">
                <a16:creationId xmlns:a16="http://schemas.microsoft.com/office/drawing/2014/main" id="{94FDF922-6AEF-FC42-953E-83EC133723E4}"/>
              </a:ext>
            </a:extLst>
          </p:cNvPr>
          <p:cNvCxnSpPr/>
          <p:nvPr/>
        </p:nvCxnSpPr>
        <p:spPr>
          <a:xfrm>
            <a:off x="5136765" y="1521058"/>
            <a:ext cx="452400" cy="0"/>
          </a:xfrm>
          <a:prstGeom prst="straightConnector1">
            <a:avLst/>
          </a:prstGeom>
          <a:ln w="1905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9" name="Google Shape;119;p16">
            <a:extLst>
              <a:ext uri="{FF2B5EF4-FFF2-40B4-BE49-F238E27FC236}">
                <a16:creationId xmlns:a16="http://schemas.microsoft.com/office/drawing/2014/main" id="{010AEF9D-53E1-FC4C-93C0-C03B7623A684}"/>
              </a:ext>
            </a:extLst>
          </p:cNvPr>
          <p:cNvSpPr txBox="1">
            <a:spLocks/>
          </p:cNvSpPr>
          <p:nvPr/>
        </p:nvSpPr>
        <p:spPr>
          <a:xfrm>
            <a:off x="1" y="0"/>
            <a:ext cx="438103" cy="428350"/>
          </a:xfrm>
          <a:prstGeom prst="rect">
            <a:avLst/>
          </a:prstGeom>
          <a:solidFill>
            <a:schemeClr val="accent3"/>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defRPr/>
            </a:pPr>
            <a:fld id="{00000000-1234-1234-1234-123412341234}" type="slidenum">
              <a:rPr lang="en" sz="1000">
                <a:solidFill>
                  <a:schemeClr val="bg1"/>
                </a:solidFill>
              </a:rPr>
              <a:pPr algn="ctr" defTabSz="914378">
                <a:defRPr/>
              </a:pPr>
              <a:t>21</a:t>
            </a:fld>
            <a:endParaRPr lang="en" sz="1000">
              <a:solidFill>
                <a:schemeClr val="bg1"/>
              </a:solidFill>
            </a:endParaRPr>
          </a:p>
        </p:txBody>
      </p:sp>
    </p:spTree>
    <p:extLst>
      <p:ext uri="{BB962C8B-B14F-4D97-AF65-F5344CB8AC3E}">
        <p14:creationId xmlns:p14="http://schemas.microsoft.com/office/powerpoint/2010/main" val="2528648316"/>
      </p:ext>
    </p:extLst>
  </p:cSld>
  <p:clrMapOvr>
    <a:overrideClrMapping bg1="lt1" tx1="dk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934E26-B3FC-9E4B-9BCD-C66DB6AE14E4}"/>
              </a:ext>
            </a:extLst>
          </p:cNvPr>
          <p:cNvSpPr>
            <a:spLocks noGrp="1"/>
          </p:cNvSpPr>
          <p:nvPr>
            <p:ph type="title"/>
          </p:nvPr>
        </p:nvSpPr>
        <p:spPr/>
        <p:txBody>
          <a:bodyPr/>
          <a:lstStyle/>
          <a:p>
            <a:r>
              <a:rPr lang="en-US"/>
              <a:t>Sample 3-Month Program</a:t>
            </a:r>
          </a:p>
        </p:txBody>
      </p:sp>
      <p:sp>
        <p:nvSpPr>
          <p:cNvPr id="6" name="Google Shape;119;p16">
            <a:extLst>
              <a:ext uri="{FF2B5EF4-FFF2-40B4-BE49-F238E27FC236}">
                <a16:creationId xmlns:a16="http://schemas.microsoft.com/office/drawing/2014/main" id="{0DDD386F-DE44-FA44-894C-00C5F8475389}"/>
              </a:ext>
            </a:extLst>
          </p:cNvPr>
          <p:cNvSpPr txBox="1">
            <a:spLocks/>
          </p:cNvSpPr>
          <p:nvPr/>
        </p:nvSpPr>
        <p:spPr>
          <a:xfrm>
            <a:off x="0" y="0"/>
            <a:ext cx="438103" cy="428350"/>
          </a:xfrm>
          <a:prstGeom prst="rect">
            <a:avLst/>
          </a:prstGeom>
          <a:solidFill>
            <a:schemeClr val="accent3"/>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en" sz="1000" smtClean="0">
                <a:solidFill>
                  <a:schemeClr val="bg1"/>
                </a:solidFill>
              </a:rPr>
              <a:pPr algn="ctr"/>
              <a:t>22</a:t>
            </a:fld>
            <a:endParaRPr lang="en" sz="1000">
              <a:solidFill>
                <a:schemeClr val="bg1"/>
              </a:solidFill>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619554" y="1709365"/>
            <a:ext cx="5904892" cy="1530242"/>
          </a:xfrm>
          <a:prstGeom prst="rect">
            <a:avLst/>
          </a:prstGeom>
        </p:spPr>
      </p:pic>
      <p:sp>
        <p:nvSpPr>
          <p:cNvPr id="7" name="Rectangle 6"/>
          <p:cNvSpPr/>
          <p:nvPr/>
        </p:nvSpPr>
        <p:spPr>
          <a:xfrm>
            <a:off x="219051" y="3430150"/>
            <a:ext cx="8865476" cy="1590179"/>
          </a:xfrm>
          <a:prstGeom prst="rect">
            <a:avLst/>
          </a:prstGeom>
        </p:spPr>
        <p:txBody>
          <a:bodyPr wrap="square" lIns="91440" tIns="45720" rIns="91440" bIns="45720" anchor="t">
            <a:spAutoFit/>
          </a:bodyPr>
          <a:lstStyle/>
          <a:p>
            <a:pPr marL="151765" lvl="0" defTabSz="1219170">
              <a:spcBef>
                <a:spcPts val="800"/>
              </a:spcBef>
              <a:buClr>
                <a:srgbClr val="307FE2"/>
              </a:buClr>
              <a:buSzPts val="1800"/>
            </a:pPr>
            <a:r>
              <a:rPr lang="en-US" sz="1200" b="1">
                <a:solidFill>
                  <a:schemeClr val="accent6"/>
                </a:solidFill>
                <a:latin typeface="Arial Regular"/>
                <a:ea typeface="ヒラギノ角ゴ Pro W3"/>
              </a:rPr>
              <a:t>On-Site Training One: </a:t>
            </a:r>
            <a:r>
              <a:rPr lang="en-US" sz="1200">
                <a:solidFill>
                  <a:schemeClr val="bg2"/>
                </a:solidFill>
                <a:latin typeface="Arial Regular"/>
                <a:ea typeface="ヒラギノ角ゴ Pro W3"/>
              </a:rPr>
              <a:t>30-40 participants are trained as Master Trainers across two days for the first on-site training, allowing participants to experience, and learn the tools while developing the skills to train, implement and coach at their hospital or health system.</a:t>
            </a:r>
            <a:endParaRPr lang="en-US">
              <a:solidFill>
                <a:schemeClr val="bg2"/>
              </a:solidFill>
              <a:ea typeface="ヒラギノ角ゴ Pro W3"/>
            </a:endParaRPr>
          </a:p>
          <a:p>
            <a:pPr marL="151765" defTabSz="1219170">
              <a:spcBef>
                <a:spcPts val="800"/>
              </a:spcBef>
              <a:buClr>
                <a:srgbClr val="307FE2"/>
              </a:buClr>
              <a:buSzPts val="1800"/>
            </a:pPr>
            <a:r>
              <a:rPr lang="en-US" sz="1200" b="1">
                <a:solidFill>
                  <a:schemeClr val="accent2"/>
                </a:solidFill>
                <a:latin typeface="Arial Regular"/>
                <a:ea typeface="ヒラギノ角ゴ Pro W3"/>
              </a:rPr>
              <a:t>Virtual Coaching: </a:t>
            </a:r>
            <a:r>
              <a:rPr lang="en-US" sz="1200">
                <a:solidFill>
                  <a:schemeClr val="bg2"/>
                </a:solidFill>
                <a:latin typeface="Arial Regular"/>
                <a:ea typeface="ヒラギノ角ゴ Pro W3"/>
              </a:rPr>
              <a:t>Faculty will meet with the new Master Trainers monthly to check-in on progress, help troubleshoot and consult on their TeamSTEPPS presentation and/or implementation program.</a:t>
            </a:r>
          </a:p>
          <a:p>
            <a:pPr marL="151765" defTabSz="1219170">
              <a:spcBef>
                <a:spcPts val="800"/>
              </a:spcBef>
              <a:buClr>
                <a:srgbClr val="307FE2"/>
              </a:buClr>
              <a:buSzPts val="1800"/>
            </a:pPr>
            <a:r>
              <a:rPr lang="en-US" sz="1200" b="1">
                <a:solidFill>
                  <a:schemeClr val="accent3"/>
                </a:solidFill>
                <a:latin typeface="Arial Regular"/>
                <a:ea typeface="ヒラギノ角ゴ Pro W3"/>
              </a:rPr>
              <a:t>On-Site Training Two: </a:t>
            </a:r>
            <a:r>
              <a:rPr lang="en-US" sz="1200">
                <a:solidFill>
                  <a:schemeClr val="bg2"/>
                </a:solidFill>
                <a:latin typeface="Arial Regular"/>
                <a:ea typeface="ヒラギノ角ゴ Pro W3"/>
              </a:rPr>
              <a:t>Faculty will come back for another 2-day trip to co-facilitate 2 days of 4-hour TeamSTEPPS Essentials courses to increase spread across the organization.</a:t>
            </a:r>
          </a:p>
        </p:txBody>
      </p:sp>
    </p:spTree>
    <p:extLst>
      <p:ext uri="{BB962C8B-B14F-4D97-AF65-F5344CB8AC3E}">
        <p14:creationId xmlns:p14="http://schemas.microsoft.com/office/powerpoint/2010/main" val="3697818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33767" y="467424"/>
            <a:ext cx="8360275" cy="7689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1" i="0" u="none" strike="noStrike" cap="none">
                <a:solidFill>
                  <a:srgbClr val="000000"/>
                </a:solidFill>
                <a:latin typeface="Arial Bold"/>
                <a:ea typeface="Arial Bold"/>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1" i="0" u="none" strike="noStrike" kern="0" cap="none" spc="0" normalizeH="0" baseline="0" noProof="0">
                <a:ln>
                  <a:noFill/>
                </a:ln>
                <a:solidFill>
                  <a:srgbClr val="002855"/>
                </a:solidFill>
                <a:effectLst/>
                <a:uLnTx/>
                <a:uFillTx/>
                <a:latin typeface="Arial" panose="020B0604020202020204"/>
                <a:cs typeface="Arial" panose="020B0604020202020204" pitchFamily="34" charset="0"/>
                <a:sym typeface="Arial"/>
              </a:rPr>
              <a:t>Sample 6-Month Program</a:t>
            </a:r>
          </a:p>
        </p:txBody>
      </p:sp>
      <p:pic>
        <p:nvPicPr>
          <p:cNvPr id="6" name="Picture 5"/>
          <p:cNvPicPr>
            <a:picLocks noChangeAspect="1"/>
          </p:cNvPicPr>
          <p:nvPr/>
        </p:nvPicPr>
        <p:blipFill>
          <a:blip r:embed="rId3"/>
          <a:stretch>
            <a:fillRect/>
          </a:stretch>
        </p:blipFill>
        <p:spPr>
          <a:xfrm>
            <a:off x="1912792" y="1021227"/>
            <a:ext cx="5318417" cy="2130851"/>
          </a:xfrm>
          <a:prstGeom prst="rect">
            <a:avLst/>
          </a:prstGeom>
        </p:spPr>
      </p:pic>
      <p:sp>
        <p:nvSpPr>
          <p:cNvPr id="7" name="TextBox 6"/>
          <p:cNvSpPr txBox="1"/>
          <p:nvPr/>
        </p:nvSpPr>
        <p:spPr>
          <a:xfrm>
            <a:off x="391863" y="3366053"/>
            <a:ext cx="8360274" cy="1354217"/>
          </a:xfrm>
          <a:prstGeom prst="rect">
            <a:avLst/>
          </a:prstGeom>
          <a:noFill/>
        </p:spPr>
        <p:txBody>
          <a:bodyPr wrap="square" rtlCol="0">
            <a:spAutoFit/>
          </a:bodyPr>
          <a:lstStyle/>
          <a:p>
            <a:pPr marL="114300" marR="0" lvl="0" indent="0" algn="l" defTabSz="914400" rtl="0" eaLnBrk="1" fontAlgn="auto" latinLnBrk="0" hangingPunct="1">
              <a:lnSpc>
                <a:spcPct val="100000"/>
              </a:lnSpc>
              <a:spcBef>
                <a:spcPts val="600"/>
              </a:spcBef>
              <a:spcAft>
                <a:spcPts val="0"/>
              </a:spcAft>
              <a:buClr>
                <a:srgbClr val="307FE2"/>
              </a:buClr>
              <a:buSzPts val="1800"/>
              <a:buFont typeface="Arial"/>
              <a:buNone/>
              <a:tabLst/>
              <a:defRPr/>
            </a:pPr>
            <a:r>
              <a:rPr kumimoji="0" lang="en-US" sz="1200" b="1" i="0" u="none" strike="noStrike" kern="0" cap="none" spc="0" normalizeH="0" baseline="0" noProof="0">
                <a:ln>
                  <a:noFill/>
                </a:ln>
                <a:solidFill>
                  <a:srgbClr val="69B3E7"/>
                </a:solidFill>
                <a:effectLst/>
                <a:uLnTx/>
                <a:uFillTx/>
                <a:latin typeface="Arial Regular"/>
                <a:cs typeface="Arial"/>
                <a:sym typeface="Arial"/>
              </a:rPr>
              <a:t>On-site Training One</a:t>
            </a:r>
            <a:r>
              <a:rPr kumimoji="0" lang="en-US" sz="1200" b="0" i="0" u="none" strike="noStrike" kern="0" cap="none" spc="0" normalizeH="0" baseline="0" noProof="0">
                <a:ln>
                  <a:noFill/>
                </a:ln>
                <a:solidFill>
                  <a:srgbClr val="555555"/>
                </a:solidFill>
                <a:effectLst/>
                <a:uLnTx/>
                <a:uFillTx/>
                <a:latin typeface="Arial Regular"/>
                <a:cs typeface="Arial"/>
                <a:sym typeface="Arial"/>
              </a:rPr>
              <a:t>, </a:t>
            </a:r>
            <a:r>
              <a:rPr kumimoji="0" lang="en-US" sz="1200" b="1" i="0" u="none" strike="noStrike" kern="0" cap="none" spc="0" normalizeH="0" baseline="0" noProof="0">
                <a:ln>
                  <a:noFill/>
                </a:ln>
                <a:solidFill>
                  <a:srgbClr val="307FE2"/>
                </a:solidFill>
                <a:effectLst/>
                <a:uLnTx/>
                <a:uFillTx/>
                <a:latin typeface="Arial Regular"/>
                <a:cs typeface="Arial"/>
                <a:sym typeface="Arial"/>
              </a:rPr>
              <a:t>Virtual Coaching</a:t>
            </a:r>
            <a:r>
              <a:rPr kumimoji="0" lang="en-US" sz="1200" b="0" i="0" u="none" strike="noStrike" kern="0" cap="none" spc="0" normalizeH="0" baseline="0" noProof="0">
                <a:ln>
                  <a:noFill/>
                </a:ln>
                <a:solidFill>
                  <a:srgbClr val="555555"/>
                </a:solidFill>
                <a:effectLst/>
                <a:uLnTx/>
                <a:uFillTx/>
                <a:latin typeface="Arial Regular"/>
                <a:cs typeface="Arial"/>
                <a:sym typeface="Arial"/>
              </a:rPr>
              <a:t>, and </a:t>
            </a:r>
            <a:r>
              <a:rPr kumimoji="0" lang="en-US" sz="1200" b="1" i="0" u="none" strike="noStrike" kern="0" cap="none" spc="0" normalizeH="0" baseline="0" noProof="0">
                <a:ln>
                  <a:noFill/>
                </a:ln>
                <a:solidFill>
                  <a:srgbClr val="D50032"/>
                </a:solidFill>
                <a:effectLst/>
                <a:uLnTx/>
                <a:uFillTx/>
                <a:latin typeface="Arial Regular"/>
                <a:cs typeface="Arial"/>
                <a:sym typeface="Arial"/>
              </a:rPr>
              <a:t>On-Site Training Two</a:t>
            </a:r>
            <a:r>
              <a:rPr kumimoji="0" lang="en-US" sz="1200" b="0" i="0" u="none" strike="noStrike" kern="0" cap="none" spc="0" normalizeH="0" baseline="0" noProof="0">
                <a:ln>
                  <a:noFill/>
                </a:ln>
                <a:solidFill>
                  <a:srgbClr val="555555"/>
                </a:solidFill>
                <a:effectLst/>
                <a:uLnTx/>
                <a:uFillTx/>
                <a:latin typeface="Arial Regular"/>
                <a:cs typeface="Arial"/>
                <a:sym typeface="Arial"/>
              </a:rPr>
              <a:t> as outlined in the previous sample </a:t>
            </a:r>
            <a:r>
              <a:rPr kumimoji="0" lang="en-US" sz="1200" b="1" i="1" u="none" strike="noStrike" kern="0" cap="none" spc="0" normalizeH="0" baseline="0" noProof="0">
                <a:ln>
                  <a:noFill/>
                </a:ln>
                <a:solidFill>
                  <a:srgbClr val="555555"/>
                </a:solidFill>
                <a:effectLst/>
                <a:uLnTx/>
                <a:uFillTx/>
                <a:latin typeface="Arial Regular"/>
                <a:cs typeface="Arial"/>
                <a:sym typeface="Arial"/>
              </a:rPr>
              <a:t>plus</a:t>
            </a:r>
            <a:r>
              <a:rPr kumimoji="0" lang="en-US" sz="1200" b="0" i="0" u="none" strike="noStrike" kern="0" cap="none" spc="0" normalizeH="0" baseline="0" noProof="0">
                <a:ln>
                  <a:noFill/>
                </a:ln>
                <a:solidFill>
                  <a:srgbClr val="555555"/>
                </a:solidFill>
                <a:effectLst/>
                <a:uLnTx/>
                <a:uFillTx/>
                <a:latin typeface="Arial Regular"/>
                <a:cs typeface="Arial"/>
                <a:sym typeface="Arial"/>
              </a:rPr>
              <a:t>...</a:t>
            </a:r>
          </a:p>
          <a:p>
            <a:pPr marL="114300" marR="0" lvl="2" indent="0" algn="l" defTabSz="914400" rtl="0" eaLnBrk="1" fontAlgn="auto" latinLnBrk="0" hangingPunct="1">
              <a:lnSpc>
                <a:spcPct val="100000"/>
              </a:lnSpc>
              <a:spcBef>
                <a:spcPts val="600"/>
              </a:spcBef>
              <a:spcAft>
                <a:spcPts val="0"/>
              </a:spcAft>
              <a:buClr>
                <a:srgbClr val="307FE2"/>
              </a:buClr>
              <a:buSzPts val="1800"/>
              <a:buFont typeface="Arial"/>
              <a:buNone/>
              <a:tabLst/>
              <a:defRPr/>
            </a:pPr>
            <a:r>
              <a:rPr kumimoji="0" lang="en-US" sz="1200" b="1" i="0" u="none" strike="noStrike" kern="0" cap="none" spc="0" normalizeH="0" baseline="0" noProof="0">
                <a:ln>
                  <a:noFill/>
                </a:ln>
                <a:solidFill>
                  <a:srgbClr val="002855"/>
                </a:solidFill>
                <a:effectLst/>
                <a:uLnTx/>
                <a:uFillTx/>
                <a:latin typeface="Arial Regular"/>
                <a:cs typeface="Arial"/>
                <a:sym typeface="Arial"/>
              </a:rPr>
              <a:t>Virtual Coaching: </a:t>
            </a:r>
            <a:r>
              <a:rPr kumimoji="0" lang="en-US" sz="1200" b="0" i="0" u="none" strike="noStrike" kern="0" cap="none" spc="0" normalizeH="0" baseline="0" noProof="0">
                <a:ln>
                  <a:noFill/>
                </a:ln>
                <a:solidFill>
                  <a:srgbClr val="555555"/>
                </a:solidFill>
                <a:effectLst/>
                <a:uLnTx/>
                <a:uFillTx/>
                <a:latin typeface="Arial Regular"/>
                <a:cs typeface="Arial"/>
                <a:sym typeface="Arial"/>
              </a:rPr>
              <a:t>Faculty will meet with the new Master Trainers monthly to check-in on progress, help troubleshoot and consult on their TeamSTEPPS presentation and/or implementation program.</a:t>
            </a:r>
          </a:p>
          <a:p>
            <a:pPr marL="114300" marR="0" lvl="2" indent="0" algn="l" defTabSz="914400" rtl="0" eaLnBrk="1" fontAlgn="auto" latinLnBrk="0" hangingPunct="1">
              <a:lnSpc>
                <a:spcPct val="100000"/>
              </a:lnSpc>
              <a:spcBef>
                <a:spcPts val="600"/>
              </a:spcBef>
              <a:spcAft>
                <a:spcPts val="0"/>
              </a:spcAft>
              <a:buClr>
                <a:srgbClr val="307FE2"/>
              </a:buClr>
              <a:buSzPts val="1800"/>
              <a:buFont typeface="Arial"/>
              <a:buNone/>
              <a:tabLst/>
              <a:defRPr/>
            </a:pPr>
            <a:r>
              <a:rPr kumimoji="0" lang="en-US" sz="1200" b="1" i="0" u="none" strike="noStrike" kern="0" cap="none" spc="0" normalizeH="0" baseline="0" noProof="0">
                <a:ln>
                  <a:noFill/>
                </a:ln>
                <a:solidFill>
                  <a:srgbClr val="9D2234"/>
                </a:solidFill>
                <a:effectLst/>
                <a:uLnTx/>
                <a:uFillTx/>
                <a:latin typeface="Arial Regular"/>
                <a:cs typeface="Arial"/>
                <a:sym typeface="Arial"/>
              </a:rPr>
              <a:t>On-Site Training Three: </a:t>
            </a:r>
            <a:r>
              <a:rPr kumimoji="0" lang="en-US" sz="1200" b="0" i="0" u="none" strike="noStrike" kern="0" cap="none" spc="0" normalizeH="0" baseline="0" noProof="0">
                <a:ln>
                  <a:noFill/>
                </a:ln>
                <a:solidFill>
                  <a:srgbClr val="636669"/>
                </a:solidFill>
                <a:effectLst/>
                <a:uLnTx/>
                <a:uFillTx/>
                <a:latin typeface="Arial Regular"/>
                <a:ea typeface="ヒラギノ角ゴ Pro W3"/>
                <a:cs typeface="Arial"/>
                <a:sym typeface="Arial"/>
              </a:rPr>
              <a:t>This trip provides support for Master Trainers and hospital leadership </a:t>
            </a:r>
            <a:r>
              <a:rPr kumimoji="0" lang="en-US" sz="1200" b="0" i="0" u="none" strike="noStrike" kern="0" cap="none" spc="0" normalizeH="0" baseline="0" noProof="0">
                <a:ln>
                  <a:noFill/>
                </a:ln>
                <a:solidFill>
                  <a:srgbClr val="555555"/>
                </a:solidFill>
                <a:effectLst/>
                <a:uLnTx/>
                <a:uFillTx/>
                <a:latin typeface="Arial Regular"/>
                <a:cs typeface="Arial"/>
                <a:sym typeface="Arial"/>
              </a:rPr>
              <a:t>as they work to implement and spread TeamSTEPPS programs across the organization, including </a:t>
            </a:r>
            <a:r>
              <a:rPr kumimoji="0" lang="en-US" sz="1200" b="0" i="0" u="none" strike="noStrike" kern="0" cap="none" spc="0" normalizeH="0" baseline="0" noProof="0">
                <a:ln>
                  <a:noFill/>
                </a:ln>
                <a:solidFill>
                  <a:srgbClr val="636669"/>
                </a:solidFill>
                <a:effectLst/>
                <a:uLnTx/>
                <a:uFillTx/>
                <a:latin typeface="Arial Regular"/>
                <a:ea typeface="ヒラギノ角ゴ Pro W3"/>
                <a:cs typeface="Arial"/>
                <a:sym typeface="Arial"/>
              </a:rPr>
              <a:t>creating and implementing </a:t>
            </a:r>
            <a:r>
              <a:rPr kumimoji="0" lang="en-US" sz="1200" b="1" i="1" u="none" strike="noStrike" kern="0" cap="none" spc="0" normalizeH="0" baseline="0" noProof="0">
                <a:ln>
                  <a:noFill/>
                </a:ln>
                <a:solidFill>
                  <a:srgbClr val="636669"/>
                </a:solidFill>
                <a:effectLst/>
                <a:uLnTx/>
                <a:uFillTx/>
                <a:latin typeface="Arial Regular"/>
                <a:ea typeface="ヒラギノ角ゴ Pro W3"/>
                <a:cs typeface="Arial"/>
                <a:sym typeface="Arial"/>
              </a:rPr>
              <a:t>strategic plans for sustainability</a:t>
            </a:r>
            <a:r>
              <a:rPr kumimoji="0" lang="en-US" sz="1200" b="0" i="0" u="none" strike="noStrike" kern="0" cap="none" spc="0" normalizeH="0" baseline="0" noProof="0">
                <a:ln>
                  <a:noFill/>
                </a:ln>
                <a:solidFill>
                  <a:srgbClr val="636669"/>
                </a:solidFill>
                <a:effectLst/>
                <a:uLnTx/>
                <a:uFillTx/>
                <a:latin typeface="Arial Regular"/>
                <a:ea typeface="ヒラギノ角ゴ Pro W3"/>
                <a:cs typeface="Arial"/>
                <a:sym typeface="Arial"/>
              </a:rPr>
              <a:t>.</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Google Shape;119;p16">
            <a:extLst>
              <a:ext uri="{FF2B5EF4-FFF2-40B4-BE49-F238E27FC236}">
                <a16:creationId xmlns:a16="http://schemas.microsoft.com/office/drawing/2014/main" id="{6165C894-B9D4-29D3-C29C-8B6A67DCD8A0}"/>
              </a:ext>
            </a:extLst>
          </p:cNvPr>
          <p:cNvSpPr txBox="1">
            <a:spLocks/>
          </p:cNvSpPr>
          <p:nvPr/>
        </p:nvSpPr>
        <p:spPr>
          <a:xfrm>
            <a:off x="0" y="0"/>
            <a:ext cx="438103" cy="428350"/>
          </a:xfrm>
          <a:prstGeom prst="rect">
            <a:avLst/>
          </a:prstGeom>
          <a:solidFill>
            <a:schemeClr val="accent3"/>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F5F7FA"/>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 sz="1000" b="0" i="0" u="none" strike="noStrike" kern="0" cap="none" spc="0" normalizeH="0" baseline="0" noProof="0">
              <a:ln>
                <a:noFill/>
              </a:ln>
              <a:solidFill>
                <a:srgbClr val="F5F7FA"/>
              </a:solidFill>
              <a:effectLst/>
              <a:uLnTx/>
              <a:uFillTx/>
              <a:latin typeface="Arial"/>
              <a:cs typeface="Arial"/>
              <a:sym typeface="Arial"/>
            </a:endParaRPr>
          </a:p>
        </p:txBody>
      </p:sp>
    </p:spTree>
    <p:extLst>
      <p:ext uri="{BB962C8B-B14F-4D97-AF65-F5344CB8AC3E}">
        <p14:creationId xmlns:p14="http://schemas.microsoft.com/office/powerpoint/2010/main" val="12313425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27FE3-8A7B-817F-6C42-59D98B47938D}"/>
              </a:ext>
            </a:extLst>
          </p:cNvPr>
          <p:cNvSpPr>
            <a:spLocks noGrp="1"/>
          </p:cNvSpPr>
          <p:nvPr>
            <p:ph type="title" idx="4294967295"/>
          </p:nvPr>
        </p:nvSpPr>
        <p:spPr>
          <a:xfrm>
            <a:off x="391992" y="452699"/>
            <a:ext cx="8361362" cy="769938"/>
          </a:xfrm>
          <a:prstGeom prst="rect">
            <a:avLst/>
          </a:prstGeom>
        </p:spPr>
        <p:txBody>
          <a:bodyPr lIns="91440" tIns="45720" rIns="91440" bIns="45720" anchor="t"/>
          <a:lstStyle/>
          <a:p>
            <a:r>
              <a:rPr lang="en-US" sz="1600">
                <a:solidFill>
                  <a:srgbClr val="002855"/>
                </a:solidFill>
                <a:latin typeface="Arial" panose="020B0604020202020204"/>
                <a:cs typeface="Arial"/>
              </a:rPr>
              <a:t>Multi-Year Program</a:t>
            </a:r>
          </a:p>
        </p:txBody>
      </p:sp>
      <p:sp>
        <p:nvSpPr>
          <p:cNvPr id="4" name="Rectangle 3">
            <a:extLst>
              <a:ext uri="{FF2B5EF4-FFF2-40B4-BE49-F238E27FC236}">
                <a16:creationId xmlns:a16="http://schemas.microsoft.com/office/drawing/2014/main" id="{3A57E28E-F983-1A50-9780-813147A0949B}"/>
              </a:ext>
            </a:extLst>
          </p:cNvPr>
          <p:cNvSpPr/>
          <p:nvPr/>
        </p:nvSpPr>
        <p:spPr>
          <a:xfrm>
            <a:off x="254522" y="967176"/>
            <a:ext cx="8634955" cy="3908762"/>
          </a:xfrm>
          <a:prstGeom prst="rect">
            <a:avLst/>
          </a:prstGeom>
        </p:spPr>
        <p:txBody>
          <a:bodyPr wrap="square" lIns="91440" tIns="45720" rIns="91440" bIns="45720" anchor="t">
            <a:spAutoFit/>
          </a:bodyPr>
          <a:lstStyle/>
          <a:p>
            <a:pPr marL="151765" defTabSz="1219170">
              <a:spcBef>
                <a:spcPts val="800"/>
              </a:spcBef>
              <a:buClr>
                <a:srgbClr val="307FE2"/>
              </a:buClr>
              <a:buSzPts val="1800"/>
            </a:pPr>
            <a:r>
              <a:rPr lang="en-US" sz="1200" b="1">
                <a:solidFill>
                  <a:schemeClr val="accent4"/>
                </a:solidFill>
                <a:latin typeface="Arial Regular"/>
              </a:rPr>
              <a:t>In-depth Assessment Planning: </a:t>
            </a:r>
            <a:endParaRPr lang="en-US" sz="1200">
              <a:solidFill>
                <a:schemeClr val="accent4"/>
              </a:solidFill>
            </a:endParaRPr>
          </a:p>
          <a:p>
            <a:pPr marL="323215" indent="-171450" defTabSz="1219170">
              <a:spcBef>
                <a:spcPts val="800"/>
              </a:spcBef>
              <a:buClr>
                <a:schemeClr val="tx1"/>
              </a:buClr>
              <a:buSzPts val="1800"/>
              <a:buChar char="•"/>
            </a:pPr>
            <a:r>
              <a:rPr lang="en-US" sz="1200">
                <a:solidFill>
                  <a:schemeClr val="bg2"/>
                </a:solidFill>
                <a:latin typeface="Arial Regular"/>
              </a:rPr>
              <a:t>AHA faculty work with organizational leaders to identify unit specific challenges for the development of customized training materials. Planning begins for identification and evaluation of quality measures that will be impacted by team training.</a:t>
            </a:r>
          </a:p>
          <a:p>
            <a:pPr marL="151765" defTabSz="1219170">
              <a:spcBef>
                <a:spcPts val="800"/>
              </a:spcBef>
              <a:buSzPts val="1800"/>
            </a:pPr>
            <a:endParaRPr lang="en-US" sz="400">
              <a:solidFill>
                <a:schemeClr val="bg2"/>
              </a:solidFill>
            </a:endParaRPr>
          </a:p>
          <a:p>
            <a:pPr marL="151765" defTabSz="1219170">
              <a:spcBef>
                <a:spcPts val="800"/>
              </a:spcBef>
              <a:buSzPts val="1800"/>
            </a:pPr>
            <a:r>
              <a:rPr lang="en-US" sz="1200" b="1">
                <a:solidFill>
                  <a:srgbClr val="69B3E7"/>
                </a:solidFill>
                <a:latin typeface="Arial Regular"/>
              </a:rPr>
              <a:t>Service Line Training &amp; Implementation: </a:t>
            </a:r>
            <a:endParaRPr lang="en-US" sz="1200">
              <a:solidFill>
                <a:srgbClr val="636669"/>
              </a:solidFill>
              <a:latin typeface="Arial Regular"/>
            </a:endParaRPr>
          </a:p>
          <a:p>
            <a:pPr marL="323215" indent="-171450" defTabSz="1219170">
              <a:spcBef>
                <a:spcPts val="800"/>
              </a:spcBef>
              <a:buClr>
                <a:schemeClr val="tx1"/>
              </a:buClr>
              <a:buSzPts val="1800"/>
              <a:buChar char="•"/>
            </a:pPr>
            <a:r>
              <a:rPr lang="en-US" sz="1200">
                <a:solidFill>
                  <a:srgbClr val="555555"/>
                </a:solidFill>
                <a:latin typeface="Arial Regular"/>
              </a:rPr>
              <a:t>On-site Training One, Virtual Coaching, and On-Site Training Two</a:t>
            </a:r>
            <a:r>
              <a:rPr kumimoji="0" lang="en-US" sz="1200" b="0" i="0" u="none" strike="noStrike" kern="0" cap="none" spc="0" normalizeH="0" baseline="0" noProof="0">
                <a:ln>
                  <a:noFill/>
                </a:ln>
                <a:solidFill>
                  <a:srgbClr val="555555"/>
                </a:solidFill>
                <a:effectLst/>
                <a:uLnTx/>
                <a:uFillTx/>
                <a:latin typeface="Arial Regular"/>
                <a:cs typeface="Arial"/>
                <a:sym typeface="Arial"/>
              </a:rPr>
              <a:t> as outlined in the previous 3-month sample for </a:t>
            </a:r>
            <a:r>
              <a:rPr kumimoji="0" lang="en-US" sz="1200" b="1" i="0" u="none" strike="noStrike" kern="0" cap="none" spc="0" normalizeH="0" baseline="0" noProof="0">
                <a:ln>
                  <a:noFill/>
                </a:ln>
                <a:solidFill>
                  <a:srgbClr val="555555"/>
                </a:solidFill>
                <a:effectLst/>
                <a:uLnTx/>
                <a:uFillTx/>
                <a:latin typeface="Arial Regular"/>
                <a:cs typeface="Arial"/>
                <a:sym typeface="Arial"/>
              </a:rPr>
              <a:t>first</a:t>
            </a:r>
            <a:r>
              <a:rPr kumimoji="0" lang="en-US" sz="1200" b="0" i="0" u="none" strike="noStrike" kern="0" cap="none" spc="0" normalizeH="0" baseline="0" noProof="0">
                <a:ln>
                  <a:noFill/>
                </a:ln>
                <a:solidFill>
                  <a:srgbClr val="555555"/>
                </a:solidFill>
                <a:effectLst/>
                <a:uLnTx/>
                <a:uFillTx/>
                <a:latin typeface="Arial Regular"/>
                <a:cs typeface="Arial"/>
                <a:sym typeface="Arial"/>
              </a:rPr>
              <a:t> </a:t>
            </a:r>
            <a:r>
              <a:rPr kumimoji="0" lang="en-US" sz="1200" b="1" i="0" u="none" strike="noStrike" kern="0" cap="none" spc="0" normalizeH="0" baseline="0" noProof="0">
                <a:ln>
                  <a:noFill/>
                </a:ln>
                <a:solidFill>
                  <a:srgbClr val="555555"/>
                </a:solidFill>
                <a:effectLst/>
                <a:uLnTx/>
                <a:uFillTx/>
                <a:latin typeface="Arial Regular"/>
                <a:cs typeface="Arial"/>
                <a:sym typeface="Arial"/>
              </a:rPr>
              <a:t>service line</a:t>
            </a:r>
            <a:r>
              <a:rPr kumimoji="0" lang="en-US" sz="1200" b="0" i="0" u="none" strike="noStrike" kern="0" cap="none" spc="0" normalizeH="0" baseline="0" noProof="0">
                <a:ln>
                  <a:noFill/>
                </a:ln>
                <a:solidFill>
                  <a:srgbClr val="555555"/>
                </a:solidFill>
                <a:effectLst/>
                <a:uLnTx/>
                <a:uFillTx/>
                <a:latin typeface="Arial Regular"/>
                <a:cs typeface="Arial"/>
                <a:sym typeface="Arial"/>
              </a:rPr>
              <a:t> area of implementation, followed by…</a:t>
            </a:r>
            <a:endParaRPr lang="en-US" sz="1200">
              <a:solidFill>
                <a:srgbClr val="636669"/>
              </a:solidFill>
              <a:latin typeface="Arial Regular"/>
            </a:endParaRPr>
          </a:p>
          <a:p>
            <a:pPr marL="323215" indent="-171450" defTabSz="1219170">
              <a:spcBef>
                <a:spcPts val="800"/>
              </a:spcBef>
              <a:buClr>
                <a:schemeClr val="tx1"/>
              </a:buClr>
              <a:buSzPts val="1800"/>
              <a:buChar char="•"/>
            </a:pPr>
            <a:r>
              <a:rPr lang="en-US" sz="1200">
                <a:solidFill>
                  <a:schemeClr val="bg2"/>
                </a:solidFill>
                <a:latin typeface="Arial Regular"/>
              </a:rPr>
              <a:t>Systematic training and implementation roll-out across remaining service lines. </a:t>
            </a:r>
            <a:r>
              <a:rPr lang="en-US" sz="1200">
                <a:solidFill>
                  <a:schemeClr val="bg2"/>
                </a:solidFill>
                <a:latin typeface="Arial Regular"/>
                <a:ea typeface="ヒラギノ角ゴ Pro W3"/>
              </a:rPr>
              <a:t>Faculty return to repeat the process for other service line areas. Timing and number of trips is customizable to client and may be spread over months to years.</a:t>
            </a:r>
          </a:p>
          <a:p>
            <a:pPr marL="151765" defTabSz="1219170">
              <a:spcBef>
                <a:spcPts val="800"/>
              </a:spcBef>
              <a:buSzPts val="1800"/>
            </a:pPr>
            <a:endParaRPr lang="en-US" sz="400">
              <a:solidFill>
                <a:schemeClr val="bg2"/>
              </a:solidFill>
              <a:latin typeface="Arial Regular"/>
              <a:ea typeface="ヒラギノ角ゴ Pro W3"/>
            </a:endParaRPr>
          </a:p>
          <a:p>
            <a:pPr marL="151765" defTabSz="1219170">
              <a:spcBef>
                <a:spcPts val="800"/>
              </a:spcBef>
              <a:buClr>
                <a:srgbClr val="307FE2"/>
              </a:buClr>
              <a:buSzPts val="1800"/>
            </a:pPr>
            <a:r>
              <a:rPr lang="en-US" sz="1200" b="1">
                <a:solidFill>
                  <a:schemeClr val="accent6">
                    <a:lumMod val="50000"/>
                  </a:schemeClr>
                </a:solidFill>
                <a:latin typeface="Arial Regular"/>
                <a:ea typeface="ヒラギノ角ゴ Pro W3"/>
              </a:rPr>
              <a:t>Sustainability Planning:</a:t>
            </a:r>
          </a:p>
          <a:p>
            <a:pPr marL="323215" indent="-171450" defTabSz="1219170">
              <a:spcBef>
                <a:spcPts val="800"/>
              </a:spcBef>
              <a:buClr>
                <a:schemeClr val="tx1"/>
              </a:buClr>
              <a:buSzPts val="1800"/>
              <a:buChar char="•"/>
            </a:pPr>
            <a:r>
              <a:rPr lang="en-US" sz="1200">
                <a:solidFill>
                  <a:schemeClr val="bg2"/>
                </a:solidFill>
                <a:latin typeface="Arial Regular"/>
                <a:ea typeface="ヒラギノ角ゴ Pro W3"/>
              </a:rPr>
              <a:t>AHA Faculty work with Master Trainers and hospital leadership to develop a tactical and strategic plan for sustainability, such as the development of TeamSTEPPS Action Councils and guidance on embedding TeamSTEPPS training into new hire orientation and onboarding.</a:t>
            </a:r>
            <a:endParaRPr lang="en-US" sz="1200" b="1">
              <a:solidFill>
                <a:schemeClr val="bg2"/>
              </a:solidFill>
              <a:latin typeface="Arial Regular"/>
              <a:ea typeface="ヒラギノ角ゴ Pro W3"/>
            </a:endParaRPr>
          </a:p>
          <a:p>
            <a:pPr marL="323215" indent="-171450" defTabSz="1219170">
              <a:spcBef>
                <a:spcPts val="800"/>
              </a:spcBef>
              <a:buClr>
                <a:schemeClr val="tx1"/>
              </a:buClr>
              <a:buSzPts val="1800"/>
              <a:buChar char="•"/>
            </a:pPr>
            <a:r>
              <a:rPr lang="en-US" sz="1200">
                <a:solidFill>
                  <a:schemeClr val="bg2"/>
                </a:solidFill>
                <a:latin typeface="Arial Regular"/>
                <a:ea typeface="ヒラギノ角ゴ Pro W3"/>
              </a:rPr>
              <a:t>AHA Faculty conduct virtual or on-site specialty workshops on topics of client choice addressing implementation or sustainability hurdles or the needs of a particular service line.</a:t>
            </a:r>
            <a:endParaRPr lang="en-US" sz="1200" b="1">
              <a:solidFill>
                <a:schemeClr val="bg2"/>
              </a:solidFill>
              <a:latin typeface="Arial Regular"/>
              <a:ea typeface="ヒラギノ角ゴ Pro W3"/>
            </a:endParaRPr>
          </a:p>
        </p:txBody>
      </p:sp>
      <p:sp>
        <p:nvSpPr>
          <p:cNvPr id="3" name="Google Shape;119;p16">
            <a:extLst>
              <a:ext uri="{FF2B5EF4-FFF2-40B4-BE49-F238E27FC236}">
                <a16:creationId xmlns:a16="http://schemas.microsoft.com/office/drawing/2014/main" id="{E79BAFC2-3C30-65D8-A7A8-E06EA41F5670}"/>
              </a:ext>
            </a:extLst>
          </p:cNvPr>
          <p:cNvSpPr txBox="1">
            <a:spLocks/>
          </p:cNvSpPr>
          <p:nvPr/>
        </p:nvSpPr>
        <p:spPr>
          <a:xfrm>
            <a:off x="0" y="0"/>
            <a:ext cx="438103" cy="428350"/>
          </a:xfrm>
          <a:prstGeom prst="rect">
            <a:avLst/>
          </a:prstGeom>
          <a:solidFill>
            <a:schemeClr val="accent3"/>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F5F7FA"/>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 sz="1000" b="0" i="0" u="none" strike="noStrike" kern="0" cap="none" spc="0" normalizeH="0" baseline="0" noProof="0">
              <a:ln>
                <a:noFill/>
              </a:ln>
              <a:solidFill>
                <a:srgbClr val="F5F7FA"/>
              </a:solidFill>
              <a:effectLst/>
              <a:uLnTx/>
              <a:uFillTx/>
              <a:latin typeface="Arial"/>
              <a:cs typeface="Arial"/>
              <a:sym typeface="Arial"/>
            </a:endParaRPr>
          </a:p>
        </p:txBody>
      </p:sp>
    </p:spTree>
    <p:extLst>
      <p:ext uri="{BB962C8B-B14F-4D97-AF65-F5344CB8AC3E}">
        <p14:creationId xmlns:p14="http://schemas.microsoft.com/office/powerpoint/2010/main" val="23209095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BE15A2-2A99-0249-8861-396CADCD9123}"/>
              </a:ext>
            </a:extLst>
          </p:cNvPr>
          <p:cNvSpPr>
            <a:spLocks noGrp="1"/>
          </p:cNvSpPr>
          <p:nvPr>
            <p:ph type="body" idx="10"/>
          </p:nvPr>
        </p:nvSpPr>
        <p:spPr>
          <a:xfrm>
            <a:off x="1393371" y="3118772"/>
            <a:ext cx="6357257" cy="443583"/>
          </a:xfrm>
        </p:spPr>
        <p:txBody>
          <a:bodyPr/>
          <a:lstStyle/>
          <a:p>
            <a:pPr marL="0">
              <a:lnSpc>
                <a:spcPts val="2000"/>
              </a:lnSpc>
              <a:spcBef>
                <a:spcPts val="0"/>
              </a:spcBef>
            </a:pPr>
            <a:r>
              <a:rPr lang="en-US" b="1">
                <a:solidFill>
                  <a:schemeClr val="bg1">
                    <a:lumMod val="50000"/>
                  </a:schemeClr>
                </a:solidFill>
              </a:rPr>
              <a:t>AHA Team Training</a:t>
            </a:r>
          </a:p>
          <a:p>
            <a:pPr marL="0">
              <a:lnSpc>
                <a:spcPts val="2000"/>
              </a:lnSpc>
              <a:spcBef>
                <a:spcPts val="0"/>
              </a:spcBef>
            </a:pPr>
            <a:r>
              <a:rPr lang="en-US">
                <a:solidFill>
                  <a:schemeClr val="bg1">
                    <a:lumMod val="50000"/>
                  </a:schemeClr>
                </a:solidFill>
              </a:rPr>
              <a:t>www.aha.org/teamtraining  </a:t>
            </a:r>
          </a:p>
          <a:p>
            <a:pPr marL="0">
              <a:lnSpc>
                <a:spcPts val="2000"/>
              </a:lnSpc>
              <a:spcBef>
                <a:spcPts val="0"/>
              </a:spcBef>
            </a:pPr>
            <a:r>
              <a:rPr lang="en-US">
                <a:solidFill>
                  <a:schemeClr val="bg1">
                    <a:lumMod val="50000"/>
                  </a:schemeClr>
                </a:solidFill>
              </a:rPr>
              <a:t>American Hospital Association – Center for Health Innovation</a:t>
            </a:r>
          </a:p>
          <a:p>
            <a:pPr marL="0">
              <a:lnSpc>
                <a:spcPts val="2000"/>
              </a:lnSpc>
              <a:spcBef>
                <a:spcPts val="0"/>
              </a:spcBef>
            </a:pPr>
            <a:r>
              <a:rPr lang="en-US">
                <a:solidFill>
                  <a:schemeClr val="bg1">
                    <a:lumMod val="50000"/>
                  </a:schemeClr>
                </a:solidFill>
              </a:rPr>
              <a:t>Ph. (312) 422-2609 • TeamTraining@aha.org </a:t>
            </a:r>
            <a:endParaRPr lang="en-US">
              <a:solidFill>
                <a:schemeClr val="accent6"/>
              </a:solidFill>
            </a:endParaRPr>
          </a:p>
        </p:txBody>
      </p:sp>
      <p:sp>
        <p:nvSpPr>
          <p:cNvPr id="4" name="Title 3">
            <a:extLst>
              <a:ext uri="{FF2B5EF4-FFF2-40B4-BE49-F238E27FC236}">
                <a16:creationId xmlns:a16="http://schemas.microsoft.com/office/drawing/2014/main" id="{A7CF1140-A251-714E-9CF2-2C2F5CBCB4DC}"/>
              </a:ext>
            </a:extLst>
          </p:cNvPr>
          <p:cNvSpPr>
            <a:spLocks noGrp="1"/>
          </p:cNvSpPr>
          <p:nvPr>
            <p:ph type="title"/>
          </p:nvPr>
        </p:nvSpPr>
        <p:spPr>
          <a:xfrm>
            <a:off x="1393372" y="2153823"/>
            <a:ext cx="6357257" cy="674700"/>
          </a:xfrm>
        </p:spPr>
        <p:txBody>
          <a:bodyPr/>
          <a:lstStyle/>
          <a:p>
            <a:r>
              <a:rPr lang="en-US" sz="3000">
                <a:solidFill>
                  <a:schemeClr val="accent6"/>
                </a:solidFill>
              </a:rPr>
              <a:t>Ready to transform your team of experts into an expert team?</a:t>
            </a:r>
          </a:p>
        </p:txBody>
      </p:sp>
      <p:cxnSp>
        <p:nvCxnSpPr>
          <p:cNvPr id="29" name="Google Shape;13;p2">
            <a:extLst>
              <a:ext uri="{FF2B5EF4-FFF2-40B4-BE49-F238E27FC236}">
                <a16:creationId xmlns:a16="http://schemas.microsoft.com/office/drawing/2014/main" id="{6903BFB6-605B-BF48-A6AF-9D63BF8DDB64}"/>
              </a:ext>
            </a:extLst>
          </p:cNvPr>
          <p:cNvCxnSpPr/>
          <p:nvPr/>
        </p:nvCxnSpPr>
        <p:spPr>
          <a:xfrm>
            <a:off x="4224150" y="2949504"/>
            <a:ext cx="695700" cy="0"/>
          </a:xfrm>
          <a:prstGeom prst="straightConnector1">
            <a:avLst/>
          </a:prstGeom>
          <a:ln w="1905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6" name="Picture 2" descr="AHA Team Training Logo"/>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588974" y="1116987"/>
            <a:ext cx="1966052" cy="497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292464"/>
      </p:ext>
    </p:extLst>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9008"/>
            <a:ext cx="9144000" cy="5143500"/>
          </a:xfrm>
          <a:prstGeom prst="rect">
            <a:avLst/>
          </a:prstGeom>
        </p:spPr>
      </p:pic>
      <p:sp>
        <p:nvSpPr>
          <p:cNvPr id="7" name="Rectangle 6">
            <a:extLst>
              <a:ext uri="{FF2B5EF4-FFF2-40B4-BE49-F238E27FC236}">
                <a16:creationId xmlns:a16="http://schemas.microsoft.com/office/drawing/2014/main" id="{B89B31B8-B6BB-B149-AE78-066FAC164F43}"/>
              </a:ext>
            </a:extLst>
          </p:cNvPr>
          <p:cNvSpPr/>
          <p:nvPr/>
        </p:nvSpPr>
        <p:spPr>
          <a:xfrm>
            <a:off x="-2" y="-9008"/>
            <a:ext cx="9144000" cy="5143390"/>
          </a:xfrm>
          <a:prstGeom prst="rect">
            <a:avLst/>
          </a:prstGeom>
          <a:solidFill>
            <a:schemeClr val="accent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9" name="Google Shape;119;p16">
            <a:extLst>
              <a:ext uri="{FF2B5EF4-FFF2-40B4-BE49-F238E27FC236}">
                <a16:creationId xmlns:a16="http://schemas.microsoft.com/office/drawing/2014/main" id="{BB4A81E4-9B7E-344E-9970-5546F26C9413}"/>
              </a:ext>
            </a:extLst>
          </p:cNvPr>
          <p:cNvSpPr txBox="1">
            <a:spLocks/>
          </p:cNvSpPr>
          <p:nvPr/>
        </p:nvSpPr>
        <p:spPr>
          <a:xfrm>
            <a:off x="-1" y="0"/>
            <a:ext cx="438103" cy="428350"/>
          </a:xfrm>
          <a:prstGeom prst="rect">
            <a:avLst/>
          </a:prstGeom>
          <a:solidFill>
            <a:schemeClr val="accent3"/>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 sz="1000" b="0" i="0" u="none" strike="noStrike" kern="0" cap="none" spc="0" normalizeH="0" baseline="0" noProof="0">
              <a:ln>
                <a:noFill/>
              </a:ln>
              <a:solidFill>
                <a:srgbClr val="FFFFFF"/>
              </a:solidFill>
              <a:effectLst/>
              <a:uLnTx/>
              <a:uFillTx/>
              <a:latin typeface="Arial"/>
              <a:cs typeface="Arial"/>
              <a:sym typeface="Arial"/>
            </a:endParaRPr>
          </a:p>
        </p:txBody>
      </p:sp>
      <p:sp>
        <p:nvSpPr>
          <p:cNvPr id="8" name="Title 2">
            <a:extLst>
              <a:ext uri="{FF2B5EF4-FFF2-40B4-BE49-F238E27FC236}">
                <a16:creationId xmlns:a16="http://schemas.microsoft.com/office/drawing/2014/main" id="{68B5CF1D-E9A4-7D4A-8D58-06B351BD1959}"/>
              </a:ext>
            </a:extLst>
          </p:cNvPr>
          <p:cNvSpPr txBox="1">
            <a:spLocks/>
          </p:cNvSpPr>
          <p:nvPr/>
        </p:nvSpPr>
        <p:spPr>
          <a:xfrm>
            <a:off x="959528" y="1874271"/>
            <a:ext cx="7224945" cy="1376943"/>
          </a:xfrm>
          <a:prstGeom prst="rect">
            <a:avLst/>
          </a:prstGeom>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SzPts val="1400"/>
              <a:buFont typeface="Arial"/>
              <a:buNone/>
              <a:defRPr sz="1400" b="1" i="0" u="none" strike="noStrike" cap="none">
                <a:solidFill>
                  <a:schemeClr val="accent1"/>
                </a:solidFill>
                <a:latin typeface="+mj-lt"/>
                <a:ea typeface="Arial Bold"/>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lvl="0" algn="ctr">
              <a:lnSpc>
                <a:spcPts val="7000"/>
              </a:lnSpc>
            </a:pPr>
            <a:r>
              <a:rPr kumimoji="0" lang="en-US" sz="7000" b="1" i="0" u="none" strike="noStrike" kern="0" cap="none" spc="0" normalizeH="0" baseline="0" noProof="0">
                <a:ln>
                  <a:noFill/>
                </a:ln>
                <a:solidFill>
                  <a:srgbClr val="FFFFFF">
                    <a:alpha val="75000"/>
                  </a:srgbClr>
                </a:solidFill>
                <a:effectLst/>
                <a:uLnTx/>
                <a:uFillTx/>
                <a:latin typeface="Arial" panose="020B0604020202020204"/>
                <a:cs typeface="Arial"/>
                <a:sym typeface="Arial"/>
              </a:rPr>
              <a:t>APPENDIX</a:t>
            </a:r>
            <a:endParaRPr kumimoji="0" lang="en-US" sz="7000" b="1" i="0" u="none" strike="noStrike" kern="0" cap="none" spc="0" normalizeH="0" baseline="0" noProof="0">
              <a:ln>
                <a:noFill/>
              </a:ln>
              <a:solidFill>
                <a:srgbClr val="FFFFFF">
                  <a:alpha val="75000"/>
                </a:srgbClr>
              </a:solidFill>
              <a:effectLst/>
              <a:uLnTx/>
              <a:uFillTx/>
              <a:latin typeface="Arial" panose="020B0604020202020204"/>
              <a:cs typeface="Arial" panose="020B0604020202020204" pitchFamily="34" charset="0"/>
              <a:sym typeface="Arial"/>
            </a:endParaRPr>
          </a:p>
        </p:txBody>
      </p:sp>
    </p:spTree>
    <p:extLst>
      <p:ext uri="{BB962C8B-B14F-4D97-AF65-F5344CB8AC3E}">
        <p14:creationId xmlns:p14="http://schemas.microsoft.com/office/powerpoint/2010/main" val="13164645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7C2FF1-5538-5453-8701-603DC10069B1}"/>
              </a:ext>
            </a:extLst>
          </p:cNvPr>
          <p:cNvSpPr>
            <a:spLocks noGrp="1"/>
          </p:cNvSpPr>
          <p:nvPr>
            <p:ph type="title"/>
          </p:nvPr>
        </p:nvSpPr>
        <p:spPr/>
        <p:txBody>
          <a:bodyPr/>
          <a:lstStyle/>
          <a:p>
            <a:r>
              <a:rPr lang="en-US"/>
              <a:t>The Problem</a:t>
            </a:r>
          </a:p>
        </p:txBody>
      </p:sp>
      <p:sp>
        <p:nvSpPr>
          <p:cNvPr id="5" name="Text Placeholder 4">
            <a:extLst>
              <a:ext uri="{FF2B5EF4-FFF2-40B4-BE49-F238E27FC236}">
                <a16:creationId xmlns:a16="http://schemas.microsoft.com/office/drawing/2014/main" id="{07FA9500-B424-C90F-FD17-636FBA310E04}"/>
              </a:ext>
            </a:extLst>
          </p:cNvPr>
          <p:cNvSpPr>
            <a:spLocks noGrp="1"/>
          </p:cNvSpPr>
          <p:nvPr>
            <p:ph type="body" idx="1"/>
          </p:nvPr>
        </p:nvSpPr>
        <p:spPr/>
        <p:txBody>
          <a:bodyPr/>
          <a:lstStyle/>
          <a:p>
            <a:r>
              <a:rPr lang="en-US"/>
              <a:t>Current state of patient safety:</a:t>
            </a:r>
          </a:p>
          <a:p>
            <a:pPr lvl="1"/>
            <a:r>
              <a:rPr lang="en-US"/>
              <a:t>In 2021, the serious safety events reported to the Joint Commission reached the highest annual level seen since reporting began in 2007</a:t>
            </a:r>
            <a:r>
              <a:rPr lang="en-US" baseline="30000"/>
              <a:t>1</a:t>
            </a:r>
          </a:p>
          <a:p>
            <a:r>
              <a:rPr lang="en-US"/>
              <a:t>Consequences of poor patient experience:</a:t>
            </a:r>
          </a:p>
          <a:p>
            <a:pPr lvl="1"/>
            <a:r>
              <a:rPr lang="en-US"/>
              <a:t>Almost 89% of patients will stop visiting a practice after a poor service experience</a:t>
            </a:r>
            <a:r>
              <a:rPr lang="en-US" baseline="30000"/>
              <a:t>2</a:t>
            </a:r>
          </a:p>
          <a:p>
            <a:pPr lvl="1"/>
            <a:r>
              <a:rPr lang="en-US"/>
              <a:t>35% of survey respondents said well-coordinated care and communication between medical providers and their personnel is important to the patient experience</a:t>
            </a:r>
            <a:r>
              <a:rPr lang="en-US" baseline="30000"/>
              <a:t>3</a:t>
            </a:r>
          </a:p>
          <a:p>
            <a:pPr lvl="1"/>
            <a:r>
              <a:rPr lang="en-US"/>
              <a:t>Patients’ quality perceptions have accounted for a 17%-27% variation in key financial metrics</a:t>
            </a:r>
            <a:r>
              <a:rPr lang="en-US" baseline="30000"/>
              <a:t>4</a:t>
            </a:r>
          </a:p>
          <a:p>
            <a:pPr lvl="1"/>
            <a:r>
              <a:rPr lang="en-US"/>
              <a:t>Low patient experience ratings decrease profitability by impacting customer loyalty, organization reputation and brand, and utilization of hospital services through decreased referrals</a:t>
            </a:r>
            <a:r>
              <a:rPr lang="en-US" baseline="30000"/>
              <a:t>5</a:t>
            </a:r>
          </a:p>
          <a:p>
            <a:pPr lvl="1"/>
            <a:endParaRPr lang="en-US" baseline="30000"/>
          </a:p>
          <a:p>
            <a:pPr lvl="1"/>
            <a:endParaRPr lang="en-US"/>
          </a:p>
        </p:txBody>
      </p:sp>
      <p:sp>
        <p:nvSpPr>
          <p:cNvPr id="6" name="Google Shape;119;p16">
            <a:extLst>
              <a:ext uri="{FF2B5EF4-FFF2-40B4-BE49-F238E27FC236}">
                <a16:creationId xmlns:a16="http://schemas.microsoft.com/office/drawing/2014/main" id="{0E29F988-5275-F5DF-4E73-EBA3E9E14131}"/>
              </a:ext>
            </a:extLst>
          </p:cNvPr>
          <p:cNvSpPr txBox="1">
            <a:spLocks/>
          </p:cNvSpPr>
          <p:nvPr/>
        </p:nvSpPr>
        <p:spPr>
          <a:xfrm>
            <a:off x="-1" y="0"/>
            <a:ext cx="438103" cy="428350"/>
          </a:xfrm>
          <a:prstGeom prst="rect">
            <a:avLst/>
          </a:prstGeom>
          <a:solidFill>
            <a:schemeClr val="accent3"/>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en" sz="1000" b="0"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1829257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D684E-5282-B09E-D451-EAEE4BE4DA79}"/>
              </a:ext>
            </a:extLst>
          </p:cNvPr>
          <p:cNvSpPr>
            <a:spLocks noGrp="1"/>
          </p:cNvSpPr>
          <p:nvPr>
            <p:ph type="title"/>
          </p:nvPr>
        </p:nvSpPr>
        <p:spPr/>
        <p:txBody>
          <a:bodyPr/>
          <a:lstStyle/>
          <a:p>
            <a:r>
              <a:rPr lang="en-US"/>
              <a:t>The Problem (continued)</a:t>
            </a:r>
          </a:p>
        </p:txBody>
      </p:sp>
      <p:sp>
        <p:nvSpPr>
          <p:cNvPr id="3" name="Text Placeholder 2">
            <a:extLst>
              <a:ext uri="{FF2B5EF4-FFF2-40B4-BE49-F238E27FC236}">
                <a16:creationId xmlns:a16="http://schemas.microsoft.com/office/drawing/2014/main" id="{E9F03041-8FB6-B825-0F2F-CC524B1B863B}"/>
              </a:ext>
            </a:extLst>
          </p:cNvPr>
          <p:cNvSpPr>
            <a:spLocks noGrp="1"/>
          </p:cNvSpPr>
          <p:nvPr>
            <p:ph type="body" idx="1"/>
          </p:nvPr>
        </p:nvSpPr>
        <p:spPr/>
        <p:txBody>
          <a:bodyPr/>
          <a:lstStyle/>
          <a:p>
            <a:r>
              <a:rPr lang="en-US"/>
              <a:t>Workforce challenges and its impact:</a:t>
            </a:r>
          </a:p>
          <a:p>
            <a:pPr lvl="1"/>
            <a:r>
              <a:rPr lang="en-US"/>
              <a:t>100,000 nurses left the workforce during the Covid-19 Pandemic due to stress, burnout and early retirements</a:t>
            </a:r>
            <a:r>
              <a:rPr lang="en-US" baseline="30000"/>
              <a:t>1</a:t>
            </a:r>
          </a:p>
          <a:p>
            <a:pPr lvl="1"/>
            <a:r>
              <a:rPr lang="en-US"/>
              <a:t>Almost 900,000, or almost one-fifth of 4.5 million RNs nationally have voiced “intent to leave” the workforce by 2027 for the same reasons</a:t>
            </a:r>
            <a:r>
              <a:rPr lang="en-US" baseline="30000"/>
              <a:t>2</a:t>
            </a:r>
          </a:p>
          <a:p>
            <a:pPr lvl="1"/>
            <a:r>
              <a:rPr lang="en-US"/>
              <a:t>The turnover rate among nurses is up to 57% and up to 20% among nurse leaders</a:t>
            </a:r>
            <a:r>
              <a:rPr lang="en-US" baseline="30000"/>
              <a:t>3</a:t>
            </a:r>
          </a:p>
          <a:p>
            <a:pPr lvl="1"/>
            <a:r>
              <a:rPr lang="en-US"/>
              <a:t>Each percent change in RN turnover will cost or save the average hospital $380,600 per year</a:t>
            </a:r>
            <a:r>
              <a:rPr lang="en-US" baseline="30000"/>
              <a:t>4</a:t>
            </a:r>
          </a:p>
          <a:p>
            <a:pPr lvl="1"/>
            <a:r>
              <a:rPr lang="en-US"/>
              <a:t>Hospitals’ contract labor expenses increased 257.9% in 2022 relative to 2019 levels, fueling the 20.8% increase in overall hospital labor expense</a:t>
            </a:r>
            <a:r>
              <a:rPr lang="en-US" baseline="30000"/>
              <a:t>5</a:t>
            </a:r>
          </a:p>
          <a:p>
            <a:pPr lvl="1"/>
            <a:r>
              <a:rPr lang="en-US"/>
              <a:t>The cost of physician burnout can cost an organization anywhere from $500,000 to more than $1 million per doctor in lost revenue</a:t>
            </a:r>
            <a:r>
              <a:rPr lang="en-US" baseline="30000"/>
              <a:t>6</a:t>
            </a:r>
          </a:p>
          <a:p>
            <a:pPr marL="571500" lvl="1" indent="0">
              <a:buNone/>
            </a:pPr>
            <a:endParaRPr lang="en-US"/>
          </a:p>
          <a:p>
            <a:pPr lvl="1"/>
            <a:endParaRPr lang="en-US"/>
          </a:p>
          <a:p>
            <a:pPr lvl="1"/>
            <a:endParaRPr lang="en-US"/>
          </a:p>
          <a:p>
            <a:pPr lvl="1"/>
            <a:endParaRPr lang="en-US"/>
          </a:p>
        </p:txBody>
      </p:sp>
      <p:sp>
        <p:nvSpPr>
          <p:cNvPr id="6" name="Google Shape;119;p16">
            <a:extLst>
              <a:ext uri="{FF2B5EF4-FFF2-40B4-BE49-F238E27FC236}">
                <a16:creationId xmlns:a16="http://schemas.microsoft.com/office/drawing/2014/main" id="{F8429FE7-A427-8F41-3FD2-482915A2757D}"/>
              </a:ext>
            </a:extLst>
          </p:cNvPr>
          <p:cNvSpPr txBox="1">
            <a:spLocks/>
          </p:cNvSpPr>
          <p:nvPr/>
        </p:nvSpPr>
        <p:spPr>
          <a:xfrm>
            <a:off x="-1" y="0"/>
            <a:ext cx="438103" cy="428350"/>
          </a:xfrm>
          <a:prstGeom prst="rect">
            <a:avLst/>
          </a:prstGeom>
          <a:solidFill>
            <a:schemeClr val="accent3"/>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en" sz="1000" b="0"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1264624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1"/>
        <p:cNvGrpSpPr/>
        <p:nvPr/>
      </p:nvGrpSpPr>
      <p:grpSpPr>
        <a:xfrm>
          <a:off x="0" y="0"/>
          <a:ext cx="0" cy="0"/>
          <a:chOff x="0" y="0"/>
          <a:chExt cx="0" cy="0"/>
        </a:xfrm>
      </p:grpSpPr>
      <p:sp>
        <p:nvSpPr>
          <p:cNvPr id="12" name="Google Shape;19;p3">
            <a:extLst>
              <a:ext uri="{FF2B5EF4-FFF2-40B4-BE49-F238E27FC236}">
                <a16:creationId xmlns:a16="http://schemas.microsoft.com/office/drawing/2014/main" id="{A2C49546-0386-4B4F-B4FE-A75CA26FCD86}"/>
              </a:ext>
            </a:extLst>
          </p:cNvPr>
          <p:cNvSpPr txBox="1">
            <a:spLocks noGrp="1"/>
          </p:cNvSpPr>
          <p:nvPr>
            <p:ph type="ctrTitle"/>
          </p:nvPr>
        </p:nvSpPr>
        <p:spPr>
          <a:xfrm>
            <a:off x="5020501" y="330591"/>
            <a:ext cx="3833414" cy="1159800"/>
          </a:xfrm>
          <a:prstGeom prst="rect">
            <a:avLst/>
          </a:prstGeom>
        </p:spPr>
        <p:txBody>
          <a:bodyPr spcFirstLastPara="1" wrap="square" lIns="91425" tIns="91425" rIns="91425" bIns="91425" anchor="b" anchorCtr="0"/>
          <a:lstStyle>
            <a:lvl1pPr lvl="0" rtl="0">
              <a:spcBef>
                <a:spcPts val="0"/>
              </a:spcBef>
              <a:spcAft>
                <a:spcPts val="0"/>
              </a:spcAft>
              <a:buSzPts val="3000"/>
              <a:buNone/>
              <a:defRPr sz="3000" b="1" i="0">
                <a:solidFill>
                  <a:schemeClr val="accent1"/>
                </a:solidFill>
                <a:latin typeface="+mj-lt"/>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pPr>
              <a:lnSpc>
                <a:spcPts val="2000"/>
              </a:lnSpc>
              <a:spcAft>
                <a:spcPts val="400"/>
              </a:spcAft>
            </a:pPr>
            <a:r>
              <a:rPr lang="en-US" sz="1600"/>
              <a:t>The Impact of Team Training on Patient Safety and Quality</a:t>
            </a:r>
            <a:endParaRPr sz="1600"/>
          </a:p>
        </p:txBody>
      </p:sp>
      <p:pic>
        <p:nvPicPr>
          <p:cNvPr id="17" name="Picture 16">
            <a:extLst>
              <a:ext uri="{FF2B5EF4-FFF2-40B4-BE49-F238E27FC236}">
                <a16:creationId xmlns:a16="http://schemas.microsoft.com/office/drawing/2014/main" id="{2A6E4B8B-12DC-5C43-89A0-7EB0D50B70DF}"/>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0" y="1608"/>
            <a:ext cx="4590646" cy="5141892"/>
          </a:xfrm>
          <a:prstGeom prst="rect">
            <a:avLst/>
          </a:prstGeom>
        </p:spPr>
      </p:pic>
      <p:sp>
        <p:nvSpPr>
          <p:cNvPr id="15" name="Rectangle 14">
            <a:extLst>
              <a:ext uri="{FF2B5EF4-FFF2-40B4-BE49-F238E27FC236}">
                <a16:creationId xmlns:a16="http://schemas.microsoft.com/office/drawing/2014/main" id="{6C6C338F-07B4-134F-9CB6-977E3D84F571}"/>
              </a:ext>
            </a:extLst>
          </p:cNvPr>
          <p:cNvSpPr/>
          <p:nvPr/>
        </p:nvSpPr>
        <p:spPr>
          <a:xfrm>
            <a:off x="0" y="0"/>
            <a:ext cx="4579752" cy="5143390"/>
          </a:xfrm>
          <a:prstGeom prst="rect">
            <a:avLst/>
          </a:prstGeom>
          <a:solidFill>
            <a:schemeClr val="accent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cxnSp>
        <p:nvCxnSpPr>
          <p:cNvPr id="14" name="Google Shape;22;p3">
            <a:extLst>
              <a:ext uri="{FF2B5EF4-FFF2-40B4-BE49-F238E27FC236}">
                <a16:creationId xmlns:a16="http://schemas.microsoft.com/office/drawing/2014/main" id="{94FDF922-6AEF-FC42-953E-83EC133723E4}"/>
              </a:ext>
            </a:extLst>
          </p:cNvPr>
          <p:cNvCxnSpPr/>
          <p:nvPr/>
        </p:nvCxnSpPr>
        <p:spPr>
          <a:xfrm>
            <a:off x="5136765" y="1521058"/>
            <a:ext cx="452400" cy="0"/>
          </a:xfrm>
          <a:prstGeom prst="straightConnector1">
            <a:avLst/>
          </a:prstGeom>
          <a:ln w="1905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Rectangle 1"/>
          <p:cNvSpPr/>
          <p:nvPr/>
        </p:nvSpPr>
        <p:spPr>
          <a:xfrm>
            <a:off x="5073705" y="1674357"/>
            <a:ext cx="3934313" cy="30469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555555"/>
                </a:solidFill>
                <a:effectLst/>
                <a:uLnTx/>
                <a:uFillTx/>
                <a:latin typeface="Arial Regular"/>
                <a:ea typeface="Arial Regular"/>
                <a:cs typeface="Arial"/>
                <a:sym typeface="Arial"/>
              </a:rPr>
              <a:t>A study published in the American Journal of Medical Quality found that TeamSTEPPS was associated with improved operating room efficiency and diminished patient safety issues in the operating room</a:t>
            </a:r>
            <a:endParaRPr lang="en-US" baseline="30000">
              <a:solidFill>
                <a:srgbClr val="555555"/>
              </a:solidFill>
              <a:latin typeface="Arial Regular"/>
              <a:ea typeface="Arial Regular"/>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307FE2"/>
              </a:buClr>
              <a:buSzTx/>
              <a:buFont typeface="Courier New" panose="02070309020205020404" pitchFamily="49" charset="0"/>
              <a:buChar char="o"/>
              <a:tabLst/>
              <a:defRPr/>
            </a:pPr>
            <a:r>
              <a:rPr kumimoji="0" lang="en-US" sz="1400" b="0" i="0" u="none" strike="noStrike" kern="0" cap="none" spc="0" normalizeH="0" baseline="0" noProof="0">
                <a:ln>
                  <a:noFill/>
                </a:ln>
                <a:solidFill>
                  <a:srgbClr val="555555"/>
                </a:solidFill>
                <a:effectLst/>
                <a:uLnTx/>
                <a:uFillTx/>
                <a:latin typeface="Arial Regular"/>
                <a:ea typeface="Arial Regular"/>
                <a:cs typeface="Arial"/>
                <a:sym typeface="Arial"/>
              </a:rPr>
              <a:t>The mean case time was 12.7 minutes less with TeamSTEPPS </a:t>
            </a:r>
          </a:p>
          <a:p>
            <a:pPr marL="285750" marR="0" lvl="0" indent="-285750" algn="l" defTabSz="914400" rtl="0" eaLnBrk="1" fontAlgn="auto" latinLnBrk="0" hangingPunct="1">
              <a:lnSpc>
                <a:spcPct val="100000"/>
              </a:lnSpc>
              <a:spcBef>
                <a:spcPts val="0"/>
              </a:spcBef>
              <a:spcAft>
                <a:spcPts val="0"/>
              </a:spcAft>
              <a:buClr>
                <a:srgbClr val="307FE2"/>
              </a:buClr>
              <a:buSzTx/>
              <a:buFont typeface="Courier New" panose="02070309020205020404" pitchFamily="49" charset="0"/>
              <a:buChar char="o"/>
              <a:tabLst/>
              <a:defRPr/>
            </a:pPr>
            <a:endParaRPr kumimoji="0" lang="en-US" sz="500" b="0" i="0" u="none" strike="noStrike" kern="0" cap="none" spc="0" normalizeH="0" baseline="0" noProof="0">
              <a:ln>
                <a:noFill/>
              </a:ln>
              <a:solidFill>
                <a:srgbClr val="555555"/>
              </a:solidFill>
              <a:effectLst/>
              <a:uLnTx/>
              <a:uFillTx/>
              <a:latin typeface="Arial Regular"/>
              <a:ea typeface="Arial Regular"/>
              <a:cs typeface="Arial"/>
              <a:sym typeface="Arial"/>
            </a:endParaRPr>
          </a:p>
          <a:p>
            <a:pPr marL="285750" marR="0" lvl="0" indent="-285750" algn="l" defTabSz="914400" rtl="0" eaLnBrk="1" fontAlgn="auto" latinLnBrk="0" hangingPunct="1">
              <a:lnSpc>
                <a:spcPct val="100000"/>
              </a:lnSpc>
              <a:spcBef>
                <a:spcPts val="0"/>
              </a:spcBef>
              <a:spcAft>
                <a:spcPts val="0"/>
              </a:spcAft>
              <a:buClr>
                <a:srgbClr val="307FE2"/>
              </a:buClr>
              <a:buSzTx/>
              <a:buFont typeface="Courier New" panose="02070309020205020404" pitchFamily="49" charset="0"/>
              <a:buChar char="o"/>
              <a:tabLst/>
              <a:defRPr/>
            </a:pPr>
            <a:r>
              <a:rPr kumimoji="0" lang="en-US" sz="1400" b="0" i="0" u="none" strike="noStrike" kern="0" cap="none" spc="0" normalizeH="0" baseline="0" noProof="0">
                <a:ln>
                  <a:noFill/>
                </a:ln>
                <a:solidFill>
                  <a:srgbClr val="555555"/>
                </a:solidFill>
                <a:effectLst/>
                <a:uLnTx/>
                <a:uFillTx/>
                <a:latin typeface="Arial Regular"/>
                <a:ea typeface="Arial Regular"/>
                <a:cs typeface="Arial"/>
                <a:sym typeface="Arial"/>
              </a:rPr>
              <a:t>The on-time first-start rate improved by 21% with TeamSTEPPS</a:t>
            </a:r>
          </a:p>
          <a:p>
            <a:pPr marL="285750" marR="0" lvl="0" indent="-285750" algn="l" defTabSz="914400" rtl="0" eaLnBrk="1" fontAlgn="auto" latinLnBrk="0" hangingPunct="1">
              <a:lnSpc>
                <a:spcPct val="100000"/>
              </a:lnSpc>
              <a:spcBef>
                <a:spcPts val="0"/>
              </a:spcBef>
              <a:spcAft>
                <a:spcPts val="0"/>
              </a:spcAft>
              <a:buClr>
                <a:srgbClr val="307FE2"/>
              </a:buClr>
              <a:buSzTx/>
              <a:buFont typeface="Courier New" panose="02070309020205020404" pitchFamily="49" charset="0"/>
              <a:buChar char="o"/>
              <a:tabLst/>
              <a:defRPr/>
            </a:pPr>
            <a:endParaRPr kumimoji="0" lang="en-US" sz="500" b="0" i="0" u="none" strike="noStrike" kern="0" cap="none" spc="0" normalizeH="0" baseline="0" noProof="0">
              <a:ln>
                <a:noFill/>
              </a:ln>
              <a:solidFill>
                <a:srgbClr val="555555"/>
              </a:solidFill>
              <a:effectLst/>
              <a:uLnTx/>
              <a:uFillTx/>
              <a:latin typeface="Arial Regular"/>
              <a:ea typeface="Arial Regular"/>
              <a:cs typeface="Arial"/>
              <a:sym typeface="Arial"/>
            </a:endParaRPr>
          </a:p>
          <a:p>
            <a:pPr marL="285750" marR="0" lvl="0" indent="-285750" algn="l" defTabSz="914400" rtl="0" eaLnBrk="1" fontAlgn="auto" latinLnBrk="0" hangingPunct="1">
              <a:lnSpc>
                <a:spcPct val="100000"/>
              </a:lnSpc>
              <a:spcBef>
                <a:spcPts val="0"/>
              </a:spcBef>
              <a:spcAft>
                <a:spcPts val="0"/>
              </a:spcAft>
              <a:buClr>
                <a:srgbClr val="307FE2"/>
              </a:buClr>
              <a:buSzTx/>
              <a:buFont typeface="Courier New" panose="02070309020205020404" pitchFamily="49" charset="0"/>
              <a:buChar char="o"/>
              <a:tabLst/>
              <a:defRPr/>
            </a:pPr>
            <a:r>
              <a:rPr kumimoji="0" lang="en-US" sz="1400" b="0" i="0" u="none" strike="noStrike" kern="0" cap="none" spc="0" normalizeH="0" baseline="0" noProof="0">
                <a:ln>
                  <a:noFill/>
                </a:ln>
                <a:solidFill>
                  <a:srgbClr val="555555"/>
                </a:solidFill>
                <a:effectLst/>
                <a:uLnTx/>
                <a:uFillTx/>
                <a:latin typeface="Arial Regular"/>
                <a:ea typeface="Arial Regular"/>
                <a:cs typeface="Arial"/>
                <a:sym typeface="Arial"/>
              </a:rPr>
              <a:t>Patient safety issues declined from an initial rate of 16% to 6% at midyear and remained stable</a:t>
            </a:r>
          </a:p>
        </p:txBody>
      </p:sp>
      <p:sp>
        <p:nvSpPr>
          <p:cNvPr id="3" name="TextBox 2">
            <a:extLst>
              <a:ext uri="{FF2B5EF4-FFF2-40B4-BE49-F238E27FC236}">
                <a16:creationId xmlns:a16="http://schemas.microsoft.com/office/drawing/2014/main" id="{BA0E2F4F-27DB-D897-A2A7-38F59E757C00}"/>
              </a:ext>
            </a:extLst>
          </p:cNvPr>
          <p:cNvSpPr txBox="1"/>
          <p:nvPr/>
        </p:nvSpPr>
        <p:spPr>
          <a:xfrm>
            <a:off x="7493575" y="-111"/>
            <a:ext cx="1650425" cy="400110"/>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FFFFF"/>
                </a:solidFill>
                <a:effectLst/>
                <a:uLnTx/>
                <a:uFillTx/>
                <a:latin typeface="Arial" panose="020B0604020202020204"/>
                <a:cs typeface="Arial"/>
                <a:sym typeface="Arial"/>
              </a:rPr>
              <a:t>     Safety</a:t>
            </a:r>
          </a:p>
        </p:txBody>
      </p:sp>
      <p:sp>
        <p:nvSpPr>
          <p:cNvPr id="10" name="Google Shape;119;p16">
            <a:extLst>
              <a:ext uri="{FF2B5EF4-FFF2-40B4-BE49-F238E27FC236}">
                <a16:creationId xmlns:a16="http://schemas.microsoft.com/office/drawing/2014/main" id="{0DDD386F-DE44-FA44-894C-00C5F8475389}"/>
              </a:ext>
            </a:extLst>
          </p:cNvPr>
          <p:cNvSpPr txBox="1">
            <a:spLocks/>
          </p:cNvSpPr>
          <p:nvPr/>
        </p:nvSpPr>
        <p:spPr>
          <a:xfrm>
            <a:off x="0" y="-5938"/>
            <a:ext cx="438103" cy="428350"/>
          </a:xfrm>
          <a:prstGeom prst="rect">
            <a:avLst/>
          </a:prstGeom>
          <a:solidFill>
            <a:schemeClr val="tx2"/>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555555"/>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 sz="1000" b="0" i="0" u="none" strike="noStrike" kern="0" cap="none" spc="0" normalizeH="0" baseline="0" noProof="0">
              <a:ln>
                <a:noFill/>
              </a:ln>
              <a:solidFill>
                <a:srgbClr val="555555"/>
              </a:solidFill>
              <a:effectLst/>
              <a:uLnTx/>
              <a:uFillTx/>
              <a:latin typeface="Arial"/>
              <a:cs typeface="Arial"/>
              <a:sym typeface="Arial"/>
            </a:endParaRPr>
          </a:p>
        </p:txBody>
      </p:sp>
      <p:sp>
        <p:nvSpPr>
          <p:cNvPr id="4" name="Google Shape;119;p16">
            <a:extLst>
              <a:ext uri="{FF2B5EF4-FFF2-40B4-BE49-F238E27FC236}">
                <a16:creationId xmlns:a16="http://schemas.microsoft.com/office/drawing/2014/main" id="{F4C96654-EDC9-5FCA-DBE6-F653CE2374A1}"/>
              </a:ext>
            </a:extLst>
          </p:cNvPr>
          <p:cNvSpPr txBox="1">
            <a:spLocks/>
          </p:cNvSpPr>
          <p:nvPr/>
        </p:nvSpPr>
        <p:spPr>
          <a:xfrm>
            <a:off x="-1" y="0"/>
            <a:ext cx="438103" cy="428350"/>
          </a:xfrm>
          <a:prstGeom prst="rect">
            <a:avLst/>
          </a:prstGeom>
          <a:solidFill>
            <a:schemeClr val="accent3"/>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 sz="1000" b="0"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2740282866"/>
      </p:ext>
    </p:extLst>
  </p:cSld>
  <p:clrMapOvr>
    <a:overrideClrMapping bg1="lt1" tx1="dk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706856" y="4122297"/>
            <a:ext cx="1688283" cy="542562"/>
          </a:xfrm>
          <a:prstGeom prst="rect">
            <a:avLst/>
          </a:prstGeom>
          <a:solidFill>
            <a:schemeClr val="accent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10"/>
          <p:cNvSpPr txBox="1">
            <a:spLocks noChangeArrowheads="1"/>
          </p:cNvSpPr>
          <p:nvPr/>
        </p:nvSpPr>
        <p:spPr bwMode="auto">
          <a:xfrm>
            <a:off x="6196406" y="2202418"/>
            <a:ext cx="1325049" cy="523220"/>
          </a:xfrm>
          <a:prstGeom prst="rect">
            <a:avLst/>
          </a:prstGeom>
          <a:solidFill>
            <a:schemeClr val="accent6"/>
          </a:solidFill>
          <a:ln w="28575">
            <a:noFill/>
          </a:ln>
        </p:spPr>
        <p:txBody>
          <a:bodyPr wrap="square">
            <a:spAutoFit/>
          </a:bodyPr>
          <a:lstStyle>
            <a:lvl1pPr eaLnBrk="0" hangingPunct="0">
              <a:lnSpc>
                <a:spcPct val="95000"/>
              </a:lnSpc>
              <a:spcBef>
                <a:spcPct val="40000"/>
              </a:spcBef>
              <a:buClr>
                <a:schemeClr val="folHlink"/>
              </a:buClr>
              <a:buSzPct val="90000"/>
              <a:buFont typeface="Wingdings" pitchFamily="2" charset="2"/>
              <a:buChar char="n"/>
              <a:defRPr sz="2400">
                <a:solidFill>
                  <a:schemeClr val="tx1"/>
                </a:solidFill>
                <a:latin typeface="Arial" pitchFamily="34" charset="0"/>
                <a:ea typeface="ヒラギノ角ゴ Pro W3" pitchFamily="127" charset="-128"/>
              </a:defRPr>
            </a:lvl1pPr>
            <a:lvl2pPr marL="742950" indent="-285750" eaLnBrk="0" hangingPunct="0">
              <a:lnSpc>
                <a:spcPct val="95000"/>
              </a:lnSpc>
              <a:spcBef>
                <a:spcPct val="40000"/>
              </a:spcBef>
              <a:buClr>
                <a:schemeClr val="accent1"/>
              </a:buClr>
              <a:buSzPct val="75000"/>
              <a:buFont typeface="Wingdings" pitchFamily="2" charset="2"/>
              <a:buChar char="n"/>
              <a:defRPr sz="2400">
                <a:solidFill>
                  <a:schemeClr val="tx1"/>
                </a:solidFill>
                <a:latin typeface="Arial" pitchFamily="34" charset="0"/>
                <a:ea typeface="ヒラギノ角ゴ Pro W3" pitchFamily="127" charset="-128"/>
              </a:defRPr>
            </a:lvl2pPr>
            <a:lvl3pPr marL="1143000" indent="-228600" eaLnBrk="0" hangingPunct="0">
              <a:lnSpc>
                <a:spcPct val="95000"/>
              </a:lnSpc>
              <a:spcBef>
                <a:spcPct val="40000"/>
              </a:spcBef>
              <a:buClr>
                <a:schemeClr val="folHlink"/>
              </a:buClr>
              <a:buSzPct val="55000"/>
              <a:buFont typeface="Wingdings" pitchFamily="2" charset="2"/>
              <a:buChar char="n"/>
              <a:defRPr sz="2400">
                <a:solidFill>
                  <a:schemeClr val="tx1"/>
                </a:solidFill>
                <a:latin typeface="Arial" pitchFamily="34" charset="0"/>
                <a:ea typeface="ヒラギノ角ゴ Pro W3" pitchFamily="127" charset="-128"/>
              </a:defRPr>
            </a:lvl3pPr>
            <a:lvl4pPr marL="1600200" indent="-228600" eaLnBrk="0" hangingPunct="0">
              <a:lnSpc>
                <a:spcPct val="95000"/>
              </a:lnSpc>
              <a:spcBef>
                <a:spcPct val="40000"/>
              </a:spcBef>
              <a:buClr>
                <a:schemeClr val="accent1"/>
              </a:buClr>
              <a:buFont typeface="Wingdings" pitchFamily="2" charset="2"/>
              <a:buChar char="§"/>
              <a:defRPr sz="2400">
                <a:solidFill>
                  <a:schemeClr val="tx1"/>
                </a:solidFill>
                <a:latin typeface="Arial" pitchFamily="34" charset="0"/>
                <a:ea typeface="ヒラギノ角ゴ Pro W3" pitchFamily="127" charset="-128"/>
              </a:defRPr>
            </a:lvl4pPr>
            <a:lvl5pPr marL="2057400" indent="-228600" eaLnBrk="0" hangingPunct="0">
              <a:lnSpc>
                <a:spcPct val="95000"/>
              </a:lnSpc>
              <a:spcBef>
                <a:spcPct val="40000"/>
              </a:spcBef>
              <a:buClr>
                <a:schemeClr val="accent1"/>
              </a:buClr>
              <a:buFont typeface="Wingdings" pitchFamily="2" charset="2"/>
              <a:buChar char="§"/>
              <a:defRPr sz="2400">
                <a:solidFill>
                  <a:schemeClr val="tx1"/>
                </a:solidFill>
                <a:latin typeface="Arial" pitchFamily="34" charset="0"/>
                <a:ea typeface="ヒラギノ角ゴ Pro W3" pitchFamily="127" charset="-128"/>
              </a:defRPr>
            </a:lvl5pPr>
            <a:lvl6pPr marL="2514600" indent="-228600" eaLnBrk="0" fontAlgn="base" hangingPunct="0">
              <a:lnSpc>
                <a:spcPct val="95000"/>
              </a:lnSpc>
              <a:spcBef>
                <a:spcPct val="40000"/>
              </a:spcBef>
              <a:spcAft>
                <a:spcPct val="0"/>
              </a:spcAft>
              <a:buClr>
                <a:schemeClr val="accent1"/>
              </a:buClr>
              <a:buFont typeface="Wingdings" pitchFamily="2" charset="2"/>
              <a:buChar char="§"/>
              <a:defRPr sz="2400">
                <a:solidFill>
                  <a:schemeClr val="tx1"/>
                </a:solidFill>
                <a:latin typeface="Arial" pitchFamily="34" charset="0"/>
                <a:ea typeface="ヒラギノ角ゴ Pro W3" pitchFamily="127" charset="-128"/>
              </a:defRPr>
            </a:lvl6pPr>
            <a:lvl7pPr marL="2971800" indent="-228600" eaLnBrk="0" fontAlgn="base" hangingPunct="0">
              <a:lnSpc>
                <a:spcPct val="95000"/>
              </a:lnSpc>
              <a:spcBef>
                <a:spcPct val="40000"/>
              </a:spcBef>
              <a:spcAft>
                <a:spcPct val="0"/>
              </a:spcAft>
              <a:buClr>
                <a:schemeClr val="accent1"/>
              </a:buClr>
              <a:buFont typeface="Wingdings" pitchFamily="2" charset="2"/>
              <a:buChar char="§"/>
              <a:defRPr sz="2400">
                <a:solidFill>
                  <a:schemeClr val="tx1"/>
                </a:solidFill>
                <a:latin typeface="Arial" pitchFamily="34" charset="0"/>
                <a:ea typeface="ヒラギノ角ゴ Pro W3" pitchFamily="127" charset="-128"/>
              </a:defRPr>
            </a:lvl7pPr>
            <a:lvl8pPr marL="3429000" indent="-228600" eaLnBrk="0" fontAlgn="base" hangingPunct="0">
              <a:lnSpc>
                <a:spcPct val="95000"/>
              </a:lnSpc>
              <a:spcBef>
                <a:spcPct val="40000"/>
              </a:spcBef>
              <a:spcAft>
                <a:spcPct val="0"/>
              </a:spcAft>
              <a:buClr>
                <a:schemeClr val="accent1"/>
              </a:buClr>
              <a:buFont typeface="Wingdings" pitchFamily="2" charset="2"/>
              <a:buChar char="§"/>
              <a:defRPr sz="2400">
                <a:solidFill>
                  <a:schemeClr val="tx1"/>
                </a:solidFill>
                <a:latin typeface="Arial" pitchFamily="34" charset="0"/>
                <a:ea typeface="ヒラギノ角ゴ Pro W3" pitchFamily="127" charset="-128"/>
              </a:defRPr>
            </a:lvl8pPr>
            <a:lvl9pPr marL="3886200" indent="-228600" eaLnBrk="0" fontAlgn="base" hangingPunct="0">
              <a:lnSpc>
                <a:spcPct val="95000"/>
              </a:lnSpc>
              <a:spcBef>
                <a:spcPct val="40000"/>
              </a:spcBef>
              <a:spcAft>
                <a:spcPct val="0"/>
              </a:spcAft>
              <a:buClr>
                <a:schemeClr val="accent1"/>
              </a:buClr>
              <a:buFont typeface="Wingdings" pitchFamily="2" charset="2"/>
              <a:buChar char="§"/>
              <a:defRPr sz="2400">
                <a:solidFill>
                  <a:schemeClr val="tx1"/>
                </a:solidFill>
                <a:latin typeface="Arial" pitchFamily="34" charset="0"/>
                <a:ea typeface="ヒラギノ角ゴ Pro W3" pitchFamily="127" charset="-128"/>
              </a:defRPr>
            </a:lvl9pPr>
          </a:lstStyle>
          <a:p>
            <a:pPr algn="ctr" eaLnBrk="1" hangingPunct="1">
              <a:lnSpc>
                <a:spcPct val="100000"/>
              </a:lnSpc>
              <a:spcBef>
                <a:spcPts val="0"/>
              </a:spcBef>
              <a:buClrTx/>
              <a:buSzTx/>
              <a:buNone/>
            </a:pPr>
            <a:r>
              <a:rPr lang="en-US" altLang="en-US" sz="1400">
                <a:solidFill>
                  <a:schemeClr val="tx2"/>
                </a:solidFill>
                <a:latin typeface="Arial"/>
                <a:ea typeface="Arial"/>
              </a:rPr>
              <a:t>Workforce</a:t>
            </a:r>
          </a:p>
          <a:p>
            <a:pPr algn="ctr" eaLnBrk="1" hangingPunct="1">
              <a:lnSpc>
                <a:spcPct val="100000"/>
              </a:lnSpc>
              <a:spcBef>
                <a:spcPts val="0"/>
              </a:spcBef>
              <a:buClrTx/>
              <a:buSzTx/>
              <a:buNone/>
            </a:pPr>
            <a:r>
              <a:rPr lang="en-US" altLang="en-US" sz="1400">
                <a:solidFill>
                  <a:schemeClr val="tx2"/>
                </a:solidFill>
                <a:latin typeface="Arial"/>
                <a:ea typeface="Arial"/>
              </a:rPr>
              <a:t>Well-Being</a:t>
            </a:r>
          </a:p>
        </p:txBody>
      </p:sp>
      <p:sp>
        <p:nvSpPr>
          <p:cNvPr id="8" name="Rectangle 7"/>
          <p:cNvSpPr/>
          <p:nvPr/>
        </p:nvSpPr>
        <p:spPr>
          <a:xfrm>
            <a:off x="1580541" y="2202418"/>
            <a:ext cx="1325049" cy="738664"/>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C70AA716-84D4-E64C-A4A5-5D8A7FC312D5}"/>
              </a:ext>
            </a:extLst>
          </p:cNvPr>
          <p:cNvSpPr>
            <a:spLocks noGrp="1"/>
          </p:cNvSpPr>
          <p:nvPr>
            <p:ph type="title"/>
          </p:nvPr>
        </p:nvSpPr>
        <p:spPr>
          <a:xfrm>
            <a:off x="455539" y="749922"/>
            <a:ext cx="8360275" cy="768900"/>
          </a:xfrm>
        </p:spPr>
        <p:txBody>
          <a:bodyPr/>
          <a:lstStyle/>
          <a:p>
            <a:r>
              <a:rPr lang="en-US"/>
              <a:t>TeamSTEPPS Core Elements and Their Impact</a:t>
            </a:r>
          </a:p>
        </p:txBody>
      </p:sp>
      <p:sp>
        <p:nvSpPr>
          <p:cNvPr id="10" name="Google Shape;119;p16">
            <a:extLst>
              <a:ext uri="{FF2B5EF4-FFF2-40B4-BE49-F238E27FC236}">
                <a16:creationId xmlns:a16="http://schemas.microsoft.com/office/drawing/2014/main" id="{BB4A81E4-9B7E-344E-9970-5546F26C9413}"/>
              </a:ext>
            </a:extLst>
          </p:cNvPr>
          <p:cNvSpPr txBox="1">
            <a:spLocks/>
          </p:cNvSpPr>
          <p:nvPr/>
        </p:nvSpPr>
        <p:spPr>
          <a:xfrm>
            <a:off x="-1" y="0"/>
            <a:ext cx="438103" cy="428350"/>
          </a:xfrm>
          <a:prstGeom prst="rect">
            <a:avLst/>
          </a:prstGeom>
          <a:solidFill>
            <a:schemeClr val="accent3"/>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 sz="1000" b="0" i="0" u="none" strike="noStrike" kern="0" cap="none" spc="0" normalizeH="0" baseline="0" noProof="0">
              <a:ln>
                <a:noFill/>
              </a:ln>
              <a:solidFill>
                <a:srgbClr val="FFFFFF"/>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27865F98-F26E-B24E-87C5-F490357243E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986854" y="1518822"/>
            <a:ext cx="3128288" cy="2347883"/>
          </a:xfrm>
          <a:prstGeom prst="rect">
            <a:avLst/>
          </a:prstGeom>
        </p:spPr>
      </p:pic>
      <p:sp>
        <p:nvSpPr>
          <p:cNvPr id="2" name="Rectangle 1"/>
          <p:cNvSpPr/>
          <p:nvPr/>
        </p:nvSpPr>
        <p:spPr>
          <a:xfrm>
            <a:off x="1580541" y="2205587"/>
            <a:ext cx="1325042" cy="738664"/>
          </a:xfrm>
          <a:prstGeom prst="rect">
            <a:avLst/>
          </a:prstGeom>
          <a:ln w="28575">
            <a:noFill/>
          </a:ln>
        </p:spPr>
        <p:txBody>
          <a:bodyPr wrap="square">
            <a:spAutoFit/>
          </a:bodyPr>
          <a:lstStyle/>
          <a:p>
            <a:pPr algn="ctr"/>
            <a:r>
              <a:rPr lang="en-US">
                <a:solidFill>
                  <a:schemeClr val="tx2"/>
                </a:solidFill>
              </a:rPr>
              <a:t>Quality</a:t>
            </a:r>
          </a:p>
          <a:p>
            <a:pPr algn="ctr"/>
            <a:r>
              <a:rPr lang="en-US">
                <a:solidFill>
                  <a:schemeClr val="tx2"/>
                </a:solidFill>
              </a:rPr>
              <a:t>Safety</a:t>
            </a:r>
          </a:p>
          <a:p>
            <a:pPr algn="ctr"/>
            <a:r>
              <a:rPr lang="en-US">
                <a:solidFill>
                  <a:schemeClr val="tx2"/>
                </a:solidFill>
              </a:rPr>
              <a:t>Performance</a:t>
            </a:r>
          </a:p>
        </p:txBody>
      </p:sp>
      <p:sp>
        <p:nvSpPr>
          <p:cNvPr id="3" name="Rectangle 2"/>
          <p:cNvSpPr/>
          <p:nvPr/>
        </p:nvSpPr>
        <p:spPr>
          <a:xfrm>
            <a:off x="3727858" y="4239689"/>
            <a:ext cx="1688283" cy="307777"/>
          </a:xfrm>
          <a:prstGeom prst="rect">
            <a:avLst/>
          </a:prstGeom>
        </p:spPr>
        <p:txBody>
          <a:bodyPr wrap="none">
            <a:spAutoFit/>
          </a:bodyPr>
          <a:lstStyle/>
          <a:p>
            <a:r>
              <a:rPr lang="en-US">
                <a:solidFill>
                  <a:schemeClr val="tx2"/>
                </a:solidFill>
              </a:rPr>
              <a:t>Patient Experience</a:t>
            </a:r>
          </a:p>
        </p:txBody>
      </p:sp>
    </p:spTree>
    <p:extLst>
      <p:ext uri="{BB962C8B-B14F-4D97-AF65-F5344CB8AC3E}">
        <p14:creationId xmlns:p14="http://schemas.microsoft.com/office/powerpoint/2010/main" val="26328302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3" name="Picture 2"/>
          <p:cNvPicPr>
            <a:picLocks noChangeAspect="1"/>
          </p:cNvPicPr>
          <p:nvPr/>
        </p:nvPicPr>
        <p:blipFill rotWithShape="1">
          <a:blip r:embed="rId3" cstate="screen">
            <a:grayscl/>
            <a:extLst>
              <a:ext uri="{28A0092B-C50C-407E-A947-70E740481C1C}">
                <a14:useLocalDpi xmlns:a14="http://schemas.microsoft.com/office/drawing/2010/main" val="0"/>
              </a:ext>
            </a:extLst>
          </a:blip>
          <a:srcRect/>
          <a:stretch/>
        </p:blipFill>
        <p:spPr>
          <a:xfrm>
            <a:off x="260131" y="204952"/>
            <a:ext cx="8629427" cy="4717655"/>
          </a:xfrm>
          <a:prstGeom prst="rect">
            <a:avLst/>
          </a:prstGeom>
        </p:spPr>
      </p:pic>
      <p:sp>
        <p:nvSpPr>
          <p:cNvPr id="6" name="Google Shape;86;p12">
            <a:extLst>
              <a:ext uri="{FF2B5EF4-FFF2-40B4-BE49-F238E27FC236}">
                <a16:creationId xmlns:a16="http://schemas.microsoft.com/office/drawing/2014/main" id="{47C9ABD6-14F5-F544-8DD0-EDEF39755810}"/>
              </a:ext>
            </a:extLst>
          </p:cNvPr>
          <p:cNvSpPr/>
          <p:nvPr/>
        </p:nvSpPr>
        <p:spPr>
          <a:xfrm>
            <a:off x="260131" y="204952"/>
            <a:ext cx="8637104" cy="4740995"/>
          </a:xfrm>
          <a:prstGeom prst="rect">
            <a:avLst/>
          </a:prstGeom>
          <a:solidFill>
            <a:schemeClr val="accent1">
              <a:alpha val="8615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17"/>
          <p:cNvSpPr txBox="1">
            <a:spLocks noGrp="1"/>
          </p:cNvSpPr>
          <p:nvPr>
            <p:ph type="ctrTitle" idx="4294967295"/>
          </p:nvPr>
        </p:nvSpPr>
        <p:spPr>
          <a:xfrm>
            <a:off x="991983" y="3445310"/>
            <a:ext cx="6890776" cy="1057800"/>
          </a:xfrm>
          <a:prstGeom prst="rect">
            <a:avLst/>
          </a:prstGeom>
        </p:spPr>
        <p:txBody>
          <a:bodyPr spcFirstLastPara="1" wrap="square" lIns="91425" tIns="91425" rIns="91425" bIns="91425" anchor="b" anchorCtr="0">
            <a:noAutofit/>
          </a:bodyPr>
          <a:lstStyle/>
          <a:p>
            <a:pPr marL="1135" indent="0" algn="ctr" defTabSz="685800">
              <a:spcBef>
                <a:spcPts val="450"/>
              </a:spcBef>
              <a:buFont typeface="Arial" panose="020B0604020202020204" pitchFamily="34" charset="0"/>
              <a:buNone/>
            </a:pPr>
            <a:r>
              <a:rPr lang="en-US" sz="1800">
                <a:solidFill>
                  <a:schemeClr val="accent6"/>
                </a:solidFill>
                <a:ea typeface="Calibri" panose="020F0502020204030204" pitchFamily="34" charset="0"/>
                <a:cs typeface="Calibri" panose="020F0502020204030204" pitchFamily="34" charset="0"/>
              </a:rPr>
              <a:t>“TeamSTEPPS was an effective communication collaboration program to improve teamwork and communication perceptions in the ED.”</a:t>
            </a:r>
            <a:r>
              <a:rPr lang="en-US" sz="1800" baseline="30000">
                <a:solidFill>
                  <a:schemeClr val="accent6"/>
                </a:solidFill>
                <a:ea typeface="Calibri" panose="020F0502020204030204" pitchFamily="34" charset="0"/>
                <a:cs typeface="Calibri" panose="020F0502020204030204" pitchFamily="34" charset="0"/>
              </a:rPr>
              <a:t> </a:t>
            </a:r>
            <a:br>
              <a:rPr lang="en-US" sz="1800" baseline="30000">
                <a:solidFill>
                  <a:schemeClr val="accent6"/>
                </a:solidFill>
                <a:ea typeface="Calibri" panose="020F0502020204030204" pitchFamily="34" charset="0"/>
                <a:cs typeface="Calibri" panose="020F0502020204030204" pitchFamily="34" charset="0"/>
              </a:rPr>
            </a:br>
            <a:r>
              <a:rPr lang="en-US" b="0">
                <a:solidFill>
                  <a:schemeClr val="tx2"/>
                </a:solidFill>
                <a:latin typeface="+mj-lt"/>
                <a:ea typeface="Times New Roman" panose="02020603050405020304" pitchFamily="18" charset="0"/>
              </a:rPr>
              <a:t>International Emergency Nursing 2021</a:t>
            </a:r>
            <a:br>
              <a:rPr lang="en-US" b="0">
                <a:solidFill>
                  <a:schemeClr val="tx2"/>
                </a:solidFill>
                <a:latin typeface="+mj-lt"/>
                <a:ea typeface="Times New Roman" panose="02020603050405020304" pitchFamily="18" charset="0"/>
              </a:rPr>
            </a:br>
            <a:br>
              <a:rPr lang="en-US" sz="1800">
                <a:solidFill>
                  <a:schemeClr val="accent6"/>
                </a:solidFill>
                <a:ea typeface="Times New Roman" panose="02020603050405020304" pitchFamily="18" charset="0"/>
                <a:cs typeface="Calibri" panose="020F0502020204030204" pitchFamily="34" charset="0"/>
              </a:rPr>
            </a:br>
            <a:br>
              <a:rPr lang="en-US" sz="1800">
                <a:solidFill>
                  <a:schemeClr val="accent6"/>
                </a:solidFill>
                <a:ea typeface="Times New Roman" panose="02020603050405020304" pitchFamily="18" charset="0"/>
                <a:cs typeface="Calibri" panose="020F0502020204030204" pitchFamily="34" charset="0"/>
              </a:rPr>
            </a:br>
            <a:r>
              <a:rPr lang="en-US" sz="1800">
                <a:solidFill>
                  <a:schemeClr val="accent6"/>
                </a:solidFill>
                <a:ea typeface="Times New Roman" panose="02020603050405020304" pitchFamily="18" charset="0"/>
                <a:cs typeface="Calibri" panose="020F0502020204030204" pitchFamily="34" charset="0"/>
              </a:rPr>
              <a:t>“Within-unit teamwork was associated with reduced odds of burnout across almost all work areas and staff positions, with the greatest odds reduction among personnel working in emergency, radiology and labor and delivery/obstetrics; and physicians/medical staff.”</a:t>
            </a:r>
            <a:br>
              <a:rPr lang="en-US" sz="1800">
                <a:solidFill>
                  <a:schemeClr val="accent6"/>
                </a:solidFill>
                <a:ea typeface="Times New Roman" panose="02020603050405020304" pitchFamily="18" charset="0"/>
                <a:cs typeface="Calibri" panose="020F0502020204030204" pitchFamily="34" charset="0"/>
              </a:rPr>
            </a:br>
            <a:r>
              <a:rPr lang="en-US" b="0">
                <a:solidFill>
                  <a:schemeClr val="tx2"/>
                </a:solidFill>
                <a:latin typeface="+mj-lt"/>
                <a:ea typeface="Times New Roman" panose="02020603050405020304" pitchFamily="18" charset="0"/>
              </a:rPr>
              <a:t>Joint Commission Journal on Quality and </a:t>
            </a:r>
            <a:br>
              <a:rPr lang="en-US" b="0">
                <a:solidFill>
                  <a:schemeClr val="tx2"/>
                </a:solidFill>
                <a:latin typeface="+mj-lt"/>
                <a:ea typeface="Times New Roman" panose="02020603050405020304" pitchFamily="18" charset="0"/>
              </a:rPr>
            </a:br>
            <a:r>
              <a:rPr lang="en-US" b="0">
                <a:solidFill>
                  <a:schemeClr val="tx2"/>
                </a:solidFill>
                <a:latin typeface="+mj-lt"/>
                <a:ea typeface="Times New Roman" panose="02020603050405020304" pitchFamily="18" charset="0"/>
              </a:rPr>
              <a:t>Patient Safety 2023</a:t>
            </a:r>
          </a:p>
        </p:txBody>
      </p:sp>
      <p:sp>
        <p:nvSpPr>
          <p:cNvPr id="4" name="Google Shape;119;p16">
            <a:extLst>
              <a:ext uri="{FF2B5EF4-FFF2-40B4-BE49-F238E27FC236}">
                <a16:creationId xmlns:a16="http://schemas.microsoft.com/office/drawing/2014/main" id="{B512726F-8082-7548-9AE2-D6B00DDFAE84}"/>
              </a:ext>
            </a:extLst>
          </p:cNvPr>
          <p:cNvSpPr txBox="1">
            <a:spLocks/>
          </p:cNvSpPr>
          <p:nvPr/>
        </p:nvSpPr>
        <p:spPr>
          <a:xfrm>
            <a:off x="0" y="-7883"/>
            <a:ext cx="438103" cy="428350"/>
          </a:xfrm>
          <a:prstGeom prst="rect">
            <a:avLst/>
          </a:prstGeom>
          <a:solidFill>
            <a:schemeClr val="tx2"/>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555555"/>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30</a:t>
            </a:fld>
            <a:r>
              <a:rPr kumimoji="0" lang="en" sz="1000" b="0" i="0" u="none" strike="noStrike" kern="0" cap="none" spc="0" normalizeH="0" baseline="0" noProof="0">
                <a:ln>
                  <a:noFill/>
                </a:ln>
                <a:solidFill>
                  <a:srgbClr val="555555"/>
                </a:solidFill>
                <a:effectLst/>
                <a:uLnTx/>
                <a:uFillTx/>
                <a:latin typeface="Arial"/>
                <a:cs typeface="Arial"/>
                <a:sym typeface="Arial"/>
              </a:rPr>
              <a:t> </a:t>
            </a:r>
          </a:p>
        </p:txBody>
      </p:sp>
      <p:sp>
        <p:nvSpPr>
          <p:cNvPr id="8" name="TextBox 7">
            <a:extLst>
              <a:ext uri="{FF2B5EF4-FFF2-40B4-BE49-F238E27FC236}">
                <a16:creationId xmlns:a16="http://schemas.microsoft.com/office/drawing/2014/main" id="{86C0A764-0B72-14C9-CAF1-82CD6326173A}"/>
              </a:ext>
            </a:extLst>
          </p:cNvPr>
          <p:cNvSpPr txBox="1"/>
          <p:nvPr/>
        </p:nvSpPr>
        <p:spPr>
          <a:xfrm>
            <a:off x="7256364" y="213148"/>
            <a:ext cx="1633194" cy="400110"/>
          </a:xfrm>
          <a:prstGeom prst="rect">
            <a:avLst/>
          </a:prstGeom>
          <a:solidFill>
            <a:schemeClr val="accent3"/>
          </a:solidFill>
        </p:spPr>
        <p:txBody>
          <a:bodyPr wrap="square" rtlCol="0">
            <a:spAutoFit/>
          </a:bodyPr>
          <a:lstStyle/>
          <a:p>
            <a:r>
              <a:rPr lang="en-US" sz="2000">
                <a:solidFill>
                  <a:schemeClr val="bg1"/>
                </a:solidFill>
                <a:latin typeface="+mj-lt"/>
              </a:rPr>
              <a:t>  Workforce</a:t>
            </a:r>
          </a:p>
        </p:txBody>
      </p:sp>
      <p:sp>
        <p:nvSpPr>
          <p:cNvPr id="2" name="Google Shape;119;p16">
            <a:extLst>
              <a:ext uri="{FF2B5EF4-FFF2-40B4-BE49-F238E27FC236}">
                <a16:creationId xmlns:a16="http://schemas.microsoft.com/office/drawing/2014/main" id="{60261C9B-6BAB-C6CF-7B29-80F37F2D70AD}"/>
              </a:ext>
            </a:extLst>
          </p:cNvPr>
          <p:cNvSpPr txBox="1">
            <a:spLocks/>
          </p:cNvSpPr>
          <p:nvPr/>
        </p:nvSpPr>
        <p:spPr>
          <a:xfrm>
            <a:off x="0" y="0"/>
            <a:ext cx="438103" cy="428350"/>
          </a:xfrm>
          <a:prstGeom prst="rect">
            <a:avLst/>
          </a:prstGeom>
          <a:solidFill>
            <a:schemeClr val="accent3"/>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F5F7FA"/>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lang="en" sz="1000" b="0" i="0" u="none" strike="noStrike" kern="0" cap="none" spc="0" normalizeH="0" baseline="0" noProof="0">
              <a:ln>
                <a:noFill/>
              </a:ln>
              <a:solidFill>
                <a:srgbClr val="F5F7FA"/>
              </a:solidFill>
              <a:effectLst/>
              <a:uLnTx/>
              <a:uFillTx/>
              <a:latin typeface="Arial"/>
              <a:cs typeface="Arial"/>
              <a:sym typeface="Arial"/>
            </a:endParaRPr>
          </a:p>
        </p:txBody>
      </p:sp>
    </p:spTree>
    <p:extLst>
      <p:ext uri="{BB962C8B-B14F-4D97-AF65-F5344CB8AC3E}">
        <p14:creationId xmlns:p14="http://schemas.microsoft.com/office/powerpoint/2010/main" val="39356075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2" name="Picture 1"/>
          <p:cNvPicPr>
            <a:picLocks noChangeAspect="1"/>
          </p:cNvPicPr>
          <p:nvPr/>
        </p:nvPicPr>
        <p:blipFill rotWithShape="1">
          <a:blip r:embed="rId3" cstate="screen">
            <a:grayscl/>
            <a:extLst>
              <a:ext uri="{28A0092B-C50C-407E-A947-70E740481C1C}">
                <a14:useLocalDpi xmlns:a14="http://schemas.microsoft.com/office/drawing/2010/main" val="0"/>
              </a:ext>
            </a:extLst>
          </a:blip>
          <a:srcRect/>
          <a:stretch/>
        </p:blipFill>
        <p:spPr>
          <a:xfrm>
            <a:off x="250854" y="253332"/>
            <a:ext cx="8638704" cy="4658712"/>
          </a:xfrm>
          <a:prstGeom prst="rect">
            <a:avLst/>
          </a:prstGeom>
        </p:spPr>
      </p:pic>
      <p:sp>
        <p:nvSpPr>
          <p:cNvPr id="6" name="Google Shape;86;p12">
            <a:extLst>
              <a:ext uri="{FF2B5EF4-FFF2-40B4-BE49-F238E27FC236}">
                <a16:creationId xmlns:a16="http://schemas.microsoft.com/office/drawing/2014/main" id="{47C9ABD6-14F5-F544-8DD0-EDEF39755810}"/>
              </a:ext>
            </a:extLst>
          </p:cNvPr>
          <p:cNvSpPr/>
          <p:nvPr/>
        </p:nvSpPr>
        <p:spPr>
          <a:xfrm>
            <a:off x="252454" y="253332"/>
            <a:ext cx="8637104" cy="4662161"/>
          </a:xfrm>
          <a:prstGeom prst="rect">
            <a:avLst/>
          </a:prstGeom>
          <a:solidFill>
            <a:schemeClr val="accent1">
              <a:alpha val="8615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17"/>
          <p:cNvSpPr txBox="1">
            <a:spLocks noGrp="1"/>
          </p:cNvSpPr>
          <p:nvPr>
            <p:ph type="ctrTitle" idx="4294967295"/>
          </p:nvPr>
        </p:nvSpPr>
        <p:spPr>
          <a:xfrm>
            <a:off x="938320" y="3069842"/>
            <a:ext cx="7566350" cy="1057800"/>
          </a:xfrm>
          <a:prstGeom prst="rect">
            <a:avLst/>
          </a:prstGeom>
        </p:spPr>
        <p:txBody>
          <a:bodyPr spcFirstLastPara="1" wrap="square" lIns="91425" tIns="91425" rIns="91425" bIns="91425" anchor="b" anchorCtr="0">
            <a:noAutofit/>
          </a:bodyPr>
          <a:lstStyle/>
          <a:p>
            <a:pPr marL="6350" lvl="0" algn="ctr">
              <a:spcBef>
                <a:spcPts val="600"/>
              </a:spcBef>
              <a:buClr>
                <a:schemeClr val="accent2"/>
              </a:buClr>
              <a:buSzPts val="1800"/>
            </a:pPr>
            <a:r>
              <a:rPr lang="en-US" sz="2400">
                <a:solidFill>
                  <a:schemeClr val="accent6"/>
                </a:solidFill>
                <a:latin typeface="+mj-lt"/>
              </a:rPr>
              <a:t>After concerted efforts to improve interdepartmental teamwork at Vanderbilt University, patient experience scores increased among nearly all domains that correlate to teamwork, and overall patient experience scores increased from 64.41 at the beginning of the work to 79.71 a year later</a:t>
            </a:r>
            <a:endParaRPr lang="en-US" sz="2400" baseline="30000">
              <a:solidFill>
                <a:schemeClr val="accent6"/>
              </a:solidFill>
              <a:latin typeface="+mn-lt"/>
              <a:ea typeface="Calibri" panose="020F0502020204030204" pitchFamily="34" charset="0"/>
              <a:cs typeface="Arial"/>
            </a:endParaRPr>
          </a:p>
        </p:txBody>
      </p:sp>
      <p:sp>
        <p:nvSpPr>
          <p:cNvPr id="4" name="Google Shape;119;p16">
            <a:extLst>
              <a:ext uri="{FF2B5EF4-FFF2-40B4-BE49-F238E27FC236}">
                <a16:creationId xmlns:a16="http://schemas.microsoft.com/office/drawing/2014/main" id="{B512726F-8082-7548-9AE2-D6B00DDFAE84}"/>
              </a:ext>
            </a:extLst>
          </p:cNvPr>
          <p:cNvSpPr txBox="1">
            <a:spLocks/>
          </p:cNvSpPr>
          <p:nvPr/>
        </p:nvSpPr>
        <p:spPr>
          <a:xfrm>
            <a:off x="0" y="-7883"/>
            <a:ext cx="438103" cy="428350"/>
          </a:xfrm>
          <a:prstGeom prst="rect">
            <a:avLst/>
          </a:prstGeom>
          <a:solidFill>
            <a:schemeClr val="tx2"/>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555555"/>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31</a:t>
            </a:fld>
            <a:r>
              <a:rPr kumimoji="0" lang="en" sz="1000" b="0" i="0" u="none" strike="noStrike" kern="0" cap="none" spc="0" normalizeH="0" baseline="0" noProof="0">
                <a:ln>
                  <a:noFill/>
                </a:ln>
                <a:solidFill>
                  <a:srgbClr val="555555"/>
                </a:solidFill>
                <a:effectLst/>
                <a:uLnTx/>
                <a:uFillTx/>
                <a:latin typeface="Arial"/>
                <a:cs typeface="Arial"/>
                <a:sym typeface="Arial"/>
              </a:rPr>
              <a:t> </a:t>
            </a:r>
          </a:p>
        </p:txBody>
      </p:sp>
      <p:sp>
        <p:nvSpPr>
          <p:cNvPr id="7" name="TextBox 6">
            <a:extLst>
              <a:ext uri="{FF2B5EF4-FFF2-40B4-BE49-F238E27FC236}">
                <a16:creationId xmlns:a16="http://schemas.microsoft.com/office/drawing/2014/main" id="{102FADFF-3BDA-438A-5491-80BDA508A1B9}"/>
              </a:ext>
            </a:extLst>
          </p:cNvPr>
          <p:cNvSpPr txBox="1"/>
          <p:nvPr/>
        </p:nvSpPr>
        <p:spPr>
          <a:xfrm>
            <a:off x="5833363" y="253332"/>
            <a:ext cx="3056195" cy="400110"/>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FFFFF"/>
                </a:solidFill>
                <a:effectLst/>
                <a:uLnTx/>
                <a:uFillTx/>
                <a:latin typeface="Arial" panose="020B0604020202020204"/>
                <a:cs typeface="Arial"/>
                <a:sym typeface="Arial"/>
              </a:rPr>
              <a:t>      Patient Experience</a:t>
            </a:r>
          </a:p>
        </p:txBody>
      </p:sp>
      <p:sp>
        <p:nvSpPr>
          <p:cNvPr id="3" name="Google Shape;119;p16">
            <a:extLst>
              <a:ext uri="{FF2B5EF4-FFF2-40B4-BE49-F238E27FC236}">
                <a16:creationId xmlns:a16="http://schemas.microsoft.com/office/drawing/2014/main" id="{EC53827C-97BB-1784-FADC-5FEE9D2A683C}"/>
              </a:ext>
            </a:extLst>
          </p:cNvPr>
          <p:cNvSpPr txBox="1">
            <a:spLocks/>
          </p:cNvSpPr>
          <p:nvPr/>
        </p:nvSpPr>
        <p:spPr>
          <a:xfrm>
            <a:off x="0" y="0"/>
            <a:ext cx="438103" cy="428350"/>
          </a:xfrm>
          <a:prstGeom prst="rect">
            <a:avLst/>
          </a:prstGeom>
          <a:solidFill>
            <a:schemeClr val="accent3"/>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F5F7FA"/>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lang="en" sz="1000" b="0" i="0" u="none" strike="noStrike" kern="0" cap="none" spc="0" normalizeH="0" baseline="0" noProof="0">
              <a:ln>
                <a:noFill/>
              </a:ln>
              <a:solidFill>
                <a:srgbClr val="F5F7FA"/>
              </a:solidFill>
              <a:effectLst/>
              <a:uLnTx/>
              <a:uFillTx/>
              <a:latin typeface="Arial"/>
              <a:cs typeface="Arial"/>
              <a:sym typeface="Arial"/>
            </a:endParaRPr>
          </a:p>
        </p:txBody>
      </p:sp>
    </p:spTree>
    <p:extLst>
      <p:ext uri="{BB962C8B-B14F-4D97-AF65-F5344CB8AC3E}">
        <p14:creationId xmlns:p14="http://schemas.microsoft.com/office/powerpoint/2010/main" val="25472669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8BC28F3-001E-6345-B3CE-A869177E9CC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 y="5668"/>
            <a:ext cx="4571999" cy="5137832"/>
          </a:xfrm>
          <a:prstGeom prst="rect">
            <a:avLst/>
          </a:prstGeom>
        </p:spPr>
      </p:pic>
      <p:sp>
        <p:nvSpPr>
          <p:cNvPr id="6" name="Title 5">
            <a:extLst>
              <a:ext uri="{FF2B5EF4-FFF2-40B4-BE49-F238E27FC236}">
                <a16:creationId xmlns:a16="http://schemas.microsoft.com/office/drawing/2014/main" id="{51D8DEEB-F77D-A342-8258-4A1D8092488D}"/>
              </a:ext>
            </a:extLst>
          </p:cNvPr>
          <p:cNvSpPr>
            <a:spLocks noGrp="1"/>
          </p:cNvSpPr>
          <p:nvPr>
            <p:ph type="title"/>
          </p:nvPr>
        </p:nvSpPr>
        <p:spPr/>
        <p:txBody>
          <a:bodyPr/>
          <a:lstStyle/>
          <a:p>
            <a:r>
              <a:rPr lang="en-US"/>
              <a:t>What Teams Want Most…</a:t>
            </a:r>
          </a:p>
        </p:txBody>
      </p:sp>
      <p:sp>
        <p:nvSpPr>
          <p:cNvPr id="7" name="Text Placeholder 6">
            <a:extLst>
              <a:ext uri="{FF2B5EF4-FFF2-40B4-BE49-F238E27FC236}">
                <a16:creationId xmlns:a16="http://schemas.microsoft.com/office/drawing/2014/main" id="{5F7D3EC4-5BB8-F647-AF3B-24326A8629F4}"/>
              </a:ext>
            </a:extLst>
          </p:cNvPr>
          <p:cNvSpPr>
            <a:spLocks noGrp="1"/>
          </p:cNvSpPr>
          <p:nvPr>
            <p:ph type="body" idx="1"/>
          </p:nvPr>
        </p:nvSpPr>
        <p:spPr/>
        <p:txBody>
          <a:bodyPr/>
          <a:lstStyle/>
          <a:p>
            <a:pPr marL="6350" indent="0">
              <a:buNone/>
            </a:pPr>
            <a:r>
              <a:rPr lang="en-US" sz="1600"/>
              <a:t>Company culture is more important than salary for job satisfaction.</a:t>
            </a:r>
            <a:r>
              <a:rPr lang="en-US" sz="1600" baseline="30000"/>
              <a:t> </a:t>
            </a:r>
          </a:p>
          <a:p>
            <a:pPr marL="6350" indent="0">
              <a:buNone/>
            </a:pPr>
            <a:r>
              <a:rPr lang="en-US" sz="1200"/>
              <a:t>Glassdoor 2019 Mission and Culture Survey</a:t>
            </a:r>
            <a:endParaRPr lang="en-US" sz="1200" baseline="30000"/>
          </a:p>
          <a:p>
            <a:pPr marL="6350" indent="0">
              <a:buNone/>
            </a:pPr>
            <a:endParaRPr lang="en-US" sz="1600"/>
          </a:p>
          <a:p>
            <a:pPr marL="6350" indent="0">
              <a:buNone/>
            </a:pPr>
            <a:r>
              <a:rPr lang="en-US" sz="1600"/>
              <a:t>Competitive pay may be essential to recruit caregivers, but organizational culture is what makes them stay.</a:t>
            </a:r>
            <a:endParaRPr lang="en-US" sz="1600" baseline="30000"/>
          </a:p>
          <a:p>
            <a:pPr marL="6350" indent="0">
              <a:buNone/>
            </a:pPr>
            <a:r>
              <a:rPr lang="en-US" sz="1200"/>
              <a:t>Harvard Business Review March 2023</a:t>
            </a:r>
            <a:endParaRPr lang="en-US" sz="1200" baseline="30000"/>
          </a:p>
        </p:txBody>
      </p:sp>
      <p:sp>
        <p:nvSpPr>
          <p:cNvPr id="10" name="Rectangle 9">
            <a:extLst>
              <a:ext uri="{FF2B5EF4-FFF2-40B4-BE49-F238E27FC236}">
                <a16:creationId xmlns:a16="http://schemas.microsoft.com/office/drawing/2014/main" id="{0FF0DD83-5B62-D143-A306-15A871595025}"/>
              </a:ext>
            </a:extLst>
          </p:cNvPr>
          <p:cNvSpPr/>
          <p:nvPr/>
        </p:nvSpPr>
        <p:spPr>
          <a:xfrm>
            <a:off x="-2" y="5668"/>
            <a:ext cx="4572000" cy="5143390"/>
          </a:xfrm>
          <a:prstGeom prst="rect">
            <a:avLst/>
          </a:prstGeom>
          <a:solidFill>
            <a:schemeClr val="accent2">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119;p16">
            <a:extLst>
              <a:ext uri="{FF2B5EF4-FFF2-40B4-BE49-F238E27FC236}">
                <a16:creationId xmlns:a16="http://schemas.microsoft.com/office/drawing/2014/main" id="{8D54FFC8-61D7-0546-ACC2-5A36B1E54110}"/>
              </a:ext>
            </a:extLst>
          </p:cNvPr>
          <p:cNvSpPr txBox="1">
            <a:spLocks/>
          </p:cNvSpPr>
          <p:nvPr/>
        </p:nvSpPr>
        <p:spPr>
          <a:xfrm>
            <a:off x="0" y="0"/>
            <a:ext cx="438103" cy="428350"/>
          </a:xfrm>
          <a:prstGeom prst="rect">
            <a:avLst/>
          </a:prstGeom>
          <a:solidFill>
            <a:schemeClr val="accent3"/>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en" sz="1000" smtClean="0">
                <a:solidFill>
                  <a:schemeClr val="tx2"/>
                </a:solidFill>
              </a:rPr>
              <a:pPr algn="ctr"/>
              <a:t>32</a:t>
            </a:fld>
            <a:endParaRPr lang="en" sz="1000">
              <a:solidFill>
                <a:schemeClr val="tx2"/>
              </a:solidFill>
            </a:endParaRPr>
          </a:p>
        </p:txBody>
      </p:sp>
    </p:spTree>
    <p:extLst>
      <p:ext uri="{BB962C8B-B14F-4D97-AF65-F5344CB8AC3E}">
        <p14:creationId xmlns:p14="http://schemas.microsoft.com/office/powerpoint/2010/main" val="2185797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9008"/>
            <a:ext cx="9144000" cy="5143500"/>
          </a:xfrm>
          <a:prstGeom prst="rect">
            <a:avLst/>
          </a:prstGeom>
        </p:spPr>
      </p:pic>
      <p:sp>
        <p:nvSpPr>
          <p:cNvPr id="7" name="Rectangle 6">
            <a:extLst>
              <a:ext uri="{FF2B5EF4-FFF2-40B4-BE49-F238E27FC236}">
                <a16:creationId xmlns:a16="http://schemas.microsoft.com/office/drawing/2014/main" id="{B89B31B8-B6BB-B149-AE78-066FAC164F43}"/>
              </a:ext>
            </a:extLst>
          </p:cNvPr>
          <p:cNvSpPr/>
          <p:nvPr/>
        </p:nvSpPr>
        <p:spPr>
          <a:xfrm>
            <a:off x="0" y="110"/>
            <a:ext cx="9144000" cy="5143390"/>
          </a:xfrm>
          <a:prstGeom prst="rect">
            <a:avLst/>
          </a:prstGeom>
          <a:solidFill>
            <a:schemeClr val="accent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9" name="Google Shape;119;p16">
            <a:extLst>
              <a:ext uri="{FF2B5EF4-FFF2-40B4-BE49-F238E27FC236}">
                <a16:creationId xmlns:a16="http://schemas.microsoft.com/office/drawing/2014/main" id="{BB4A81E4-9B7E-344E-9970-5546F26C9413}"/>
              </a:ext>
            </a:extLst>
          </p:cNvPr>
          <p:cNvSpPr txBox="1">
            <a:spLocks/>
          </p:cNvSpPr>
          <p:nvPr/>
        </p:nvSpPr>
        <p:spPr>
          <a:xfrm>
            <a:off x="-1" y="0"/>
            <a:ext cx="438103" cy="428350"/>
          </a:xfrm>
          <a:prstGeom prst="rect">
            <a:avLst/>
          </a:prstGeom>
          <a:solidFill>
            <a:schemeClr val="accent3"/>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 sz="1000" b="0" i="0" u="none" strike="noStrike" kern="0" cap="none" spc="0" normalizeH="0" baseline="0" noProof="0">
              <a:ln>
                <a:noFill/>
              </a:ln>
              <a:solidFill>
                <a:srgbClr val="FFFFFF"/>
              </a:solidFill>
              <a:effectLst/>
              <a:uLnTx/>
              <a:uFillTx/>
              <a:latin typeface="Arial"/>
              <a:cs typeface="Arial"/>
              <a:sym typeface="Arial"/>
            </a:endParaRPr>
          </a:p>
        </p:txBody>
      </p:sp>
      <p:sp>
        <p:nvSpPr>
          <p:cNvPr id="8" name="Title 2">
            <a:extLst>
              <a:ext uri="{FF2B5EF4-FFF2-40B4-BE49-F238E27FC236}">
                <a16:creationId xmlns:a16="http://schemas.microsoft.com/office/drawing/2014/main" id="{68B5CF1D-E9A4-7D4A-8D58-06B351BD1959}"/>
              </a:ext>
            </a:extLst>
          </p:cNvPr>
          <p:cNvSpPr txBox="1">
            <a:spLocks/>
          </p:cNvSpPr>
          <p:nvPr/>
        </p:nvSpPr>
        <p:spPr>
          <a:xfrm>
            <a:off x="1151800" y="1874271"/>
            <a:ext cx="6840399" cy="1376943"/>
          </a:xfrm>
          <a:prstGeom prst="rect">
            <a:avLst/>
          </a:prstGeom>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SzPts val="1400"/>
              <a:buFont typeface="Arial"/>
              <a:buNone/>
              <a:defRPr sz="1400" b="1" i="0" u="none" strike="noStrike" cap="none">
                <a:solidFill>
                  <a:schemeClr val="accent1"/>
                </a:solidFill>
                <a:latin typeface="+mj-lt"/>
                <a:ea typeface="Arial Bold"/>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lvl="0" algn="ctr">
              <a:lnSpc>
                <a:spcPts val="7000"/>
              </a:lnSpc>
            </a:pPr>
            <a:r>
              <a:rPr lang="en-US" sz="7000">
                <a:solidFill>
                  <a:srgbClr val="FFFFFF">
                    <a:alpha val="75000"/>
                  </a:srgbClr>
                </a:solidFill>
              </a:rPr>
              <a:t>THE PROBLEM</a:t>
            </a:r>
            <a:endParaRPr kumimoji="0" lang="en-US" sz="7000" b="1" i="0" u="none" strike="noStrike" kern="0" cap="none" spc="0" normalizeH="0" baseline="0" noProof="0">
              <a:ln>
                <a:noFill/>
              </a:ln>
              <a:solidFill>
                <a:srgbClr val="FFFFFF">
                  <a:alpha val="75000"/>
                </a:srgbClr>
              </a:solidFill>
              <a:effectLst/>
              <a:uLnTx/>
              <a:uFillTx/>
              <a:latin typeface="Arial" panose="020B0604020202020204"/>
              <a:cs typeface="Arial" panose="020B0604020202020204" pitchFamily="34" charset="0"/>
              <a:sym typeface="Arial"/>
            </a:endParaRPr>
          </a:p>
        </p:txBody>
      </p:sp>
    </p:spTree>
    <p:extLst>
      <p:ext uri="{BB962C8B-B14F-4D97-AF65-F5344CB8AC3E}">
        <p14:creationId xmlns:p14="http://schemas.microsoft.com/office/powerpoint/2010/main" val="122527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238" y="660421"/>
            <a:ext cx="4679114" cy="871538"/>
          </a:xfrm>
        </p:spPr>
        <p:txBody>
          <a:bodyPr wrap="square" anchor="b">
            <a:normAutofit/>
          </a:bodyPr>
          <a:lstStyle/>
          <a:p>
            <a:pPr>
              <a:buSzPts val="1400"/>
            </a:pPr>
            <a:r>
              <a:rPr lang="en-US" sz="1600" dirty="0">
                <a:solidFill>
                  <a:schemeClr val="accent1"/>
                </a:solidFill>
                <a:latin typeface="+mj-lt"/>
              </a:rPr>
              <a:t>The Joint Commission Sentinel Event Data</a:t>
            </a:r>
            <a:br>
              <a:rPr lang="en-US" sz="1600" dirty="0">
                <a:solidFill>
                  <a:schemeClr val="accent1"/>
                </a:solidFill>
                <a:latin typeface="+mj-lt"/>
              </a:rPr>
            </a:br>
            <a:r>
              <a:rPr lang="en-US" sz="1600" dirty="0">
                <a:solidFill>
                  <a:schemeClr val="accent1"/>
                </a:solidFill>
                <a:latin typeface="+mj-lt"/>
              </a:rPr>
              <a:t>2023 Annual Review </a:t>
            </a:r>
          </a:p>
        </p:txBody>
      </p:sp>
      <p:cxnSp>
        <p:nvCxnSpPr>
          <p:cNvPr id="7" name="Google Shape;44;p6">
            <a:extLst>
              <a:ext uri="{FF2B5EF4-FFF2-40B4-BE49-F238E27FC236}">
                <a16:creationId xmlns:a16="http://schemas.microsoft.com/office/drawing/2014/main" id="{1B7E97F1-20E3-4446-91D6-6972B1B50D03}"/>
              </a:ext>
            </a:extLst>
          </p:cNvPr>
          <p:cNvCxnSpPr/>
          <p:nvPr/>
        </p:nvCxnSpPr>
        <p:spPr>
          <a:xfrm>
            <a:off x="361750" y="1600585"/>
            <a:ext cx="452400" cy="0"/>
          </a:xfrm>
          <a:prstGeom prst="straightConnector1">
            <a:avLst/>
          </a:prstGeom>
          <a:ln w="1905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8" name="Google Shape;119;p16">
            <a:extLst>
              <a:ext uri="{FF2B5EF4-FFF2-40B4-BE49-F238E27FC236}">
                <a16:creationId xmlns:a16="http://schemas.microsoft.com/office/drawing/2014/main" id="{0DDD386F-DE44-FA44-894C-00C5F8475389}"/>
              </a:ext>
            </a:extLst>
          </p:cNvPr>
          <p:cNvSpPr txBox="1">
            <a:spLocks/>
          </p:cNvSpPr>
          <p:nvPr/>
        </p:nvSpPr>
        <p:spPr>
          <a:xfrm>
            <a:off x="0" y="0"/>
            <a:ext cx="438103" cy="428350"/>
          </a:xfrm>
          <a:prstGeom prst="rect">
            <a:avLst/>
          </a:prstGeom>
          <a:solidFill>
            <a:schemeClr val="tx2"/>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chemeClr val="tx1"/>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 sz="1000" b="0" i="0" u="none" strike="noStrike" kern="0" cap="none" spc="0" normalizeH="0" baseline="0" noProof="0">
              <a:ln>
                <a:noFill/>
              </a:ln>
              <a:solidFill>
                <a:schemeClr val="tx1"/>
              </a:solidFill>
              <a:effectLst/>
              <a:uLnTx/>
              <a:uFillTx/>
              <a:latin typeface="Arial"/>
              <a:cs typeface="Arial"/>
              <a:sym typeface="Arial"/>
            </a:endParaRPr>
          </a:p>
        </p:txBody>
      </p:sp>
      <p:sp>
        <p:nvSpPr>
          <p:cNvPr id="5" name="TextBox 4">
            <a:extLst>
              <a:ext uri="{FF2B5EF4-FFF2-40B4-BE49-F238E27FC236}">
                <a16:creationId xmlns:a16="http://schemas.microsoft.com/office/drawing/2014/main" id="{2B354368-0E6A-DD4F-6578-82C9E57E33B6}"/>
              </a:ext>
            </a:extLst>
          </p:cNvPr>
          <p:cNvSpPr txBox="1"/>
          <p:nvPr/>
        </p:nvSpPr>
        <p:spPr>
          <a:xfrm>
            <a:off x="7493575" y="-17102"/>
            <a:ext cx="1650425" cy="400110"/>
          </a:xfrm>
          <a:prstGeom prst="rect">
            <a:avLst/>
          </a:prstGeom>
          <a:solidFill>
            <a:schemeClr val="accent3"/>
          </a:solidFill>
        </p:spPr>
        <p:txBody>
          <a:bodyPr wrap="square" rtlCol="0">
            <a:spAutoFit/>
          </a:bodyPr>
          <a:lstStyle/>
          <a:p>
            <a:r>
              <a:rPr lang="en-US" sz="2000">
                <a:solidFill>
                  <a:schemeClr val="bg1"/>
                </a:solidFill>
                <a:latin typeface="+mj-lt"/>
              </a:rPr>
              <a:t>     Safety</a:t>
            </a:r>
          </a:p>
        </p:txBody>
      </p:sp>
      <p:sp>
        <p:nvSpPr>
          <p:cNvPr id="4" name="Google Shape;119;p16">
            <a:extLst>
              <a:ext uri="{FF2B5EF4-FFF2-40B4-BE49-F238E27FC236}">
                <a16:creationId xmlns:a16="http://schemas.microsoft.com/office/drawing/2014/main" id="{57371FE0-EC1B-3059-FAD8-C649891A9862}"/>
              </a:ext>
            </a:extLst>
          </p:cNvPr>
          <p:cNvSpPr txBox="1">
            <a:spLocks/>
          </p:cNvSpPr>
          <p:nvPr/>
        </p:nvSpPr>
        <p:spPr>
          <a:xfrm>
            <a:off x="-1" y="0"/>
            <a:ext cx="438103" cy="428350"/>
          </a:xfrm>
          <a:prstGeom prst="rect">
            <a:avLst/>
          </a:prstGeom>
          <a:solidFill>
            <a:schemeClr val="accent3"/>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 sz="1000" b="0" i="0" u="none" strike="noStrike" kern="0" cap="none" spc="0" normalizeH="0" baseline="0" noProof="0">
              <a:ln>
                <a:noFill/>
              </a:ln>
              <a:solidFill>
                <a:srgbClr val="FFFFFF"/>
              </a:solidFill>
              <a:effectLst/>
              <a:uLnTx/>
              <a:uFillTx/>
              <a:latin typeface="Arial"/>
              <a:cs typeface="Arial"/>
              <a:sym typeface="Arial"/>
            </a:endParaRPr>
          </a:p>
        </p:txBody>
      </p:sp>
      <p:pic>
        <p:nvPicPr>
          <p:cNvPr id="1026" name="Picture 2" descr="A graph of a number of events">
            <a:extLst>
              <a:ext uri="{FF2B5EF4-FFF2-40B4-BE49-F238E27FC236}">
                <a16:creationId xmlns:a16="http://schemas.microsoft.com/office/drawing/2014/main" id="{61705621-2C3D-8A79-239D-AB73F3C5D0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4359" y="1538263"/>
            <a:ext cx="5452845" cy="3382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563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280E72-9584-4C48-A9B6-3BAF7C9875E4}"/>
              </a:ext>
            </a:extLst>
          </p:cNvPr>
          <p:cNvPicPr>
            <a:picLocks noChangeAspect="1"/>
          </p:cNvPicPr>
          <p:nvPr/>
        </p:nvPicPr>
        <p:blipFill rotWithShape="1">
          <a:blip r:embed="rId3" cstate="hqprint">
            <a:grayscl/>
            <a:extLst>
              <a:ext uri="{28A0092B-C50C-407E-A947-70E740481C1C}">
                <a14:useLocalDpi xmlns:a14="http://schemas.microsoft.com/office/drawing/2010/main" val="0"/>
              </a:ext>
            </a:extLst>
          </a:blip>
          <a:srcRect/>
          <a:stretch/>
        </p:blipFill>
        <p:spPr>
          <a:xfrm>
            <a:off x="4572000" y="1"/>
            <a:ext cx="4572000" cy="5143500"/>
          </a:xfrm>
          <a:prstGeom prst="rect">
            <a:avLst/>
          </a:prstGeom>
        </p:spPr>
      </p:pic>
      <p:sp>
        <p:nvSpPr>
          <p:cNvPr id="5" name="Title 4">
            <a:extLst>
              <a:ext uri="{FF2B5EF4-FFF2-40B4-BE49-F238E27FC236}">
                <a16:creationId xmlns:a16="http://schemas.microsoft.com/office/drawing/2014/main" id="{C70AA716-84D4-E64C-A4A5-5D8A7FC312D5}"/>
              </a:ext>
            </a:extLst>
          </p:cNvPr>
          <p:cNvSpPr>
            <a:spLocks noGrp="1"/>
          </p:cNvSpPr>
          <p:nvPr>
            <p:ph type="title"/>
          </p:nvPr>
        </p:nvSpPr>
        <p:spPr/>
        <p:txBody>
          <a:bodyPr/>
          <a:lstStyle/>
          <a:p>
            <a:r>
              <a:rPr lang="en-US"/>
              <a:t>The Cost of Medical Error</a:t>
            </a:r>
          </a:p>
        </p:txBody>
      </p:sp>
      <p:sp>
        <p:nvSpPr>
          <p:cNvPr id="6" name="Text Placeholder 5">
            <a:extLst>
              <a:ext uri="{FF2B5EF4-FFF2-40B4-BE49-F238E27FC236}">
                <a16:creationId xmlns:a16="http://schemas.microsoft.com/office/drawing/2014/main" id="{CBBDC476-7078-584D-8D6F-CF7AE5F4BABF}"/>
              </a:ext>
            </a:extLst>
          </p:cNvPr>
          <p:cNvSpPr>
            <a:spLocks noGrp="1"/>
          </p:cNvSpPr>
          <p:nvPr>
            <p:ph type="body" idx="1"/>
          </p:nvPr>
        </p:nvSpPr>
        <p:spPr/>
        <p:txBody>
          <a:bodyPr/>
          <a:lstStyle/>
          <a:p>
            <a:pPr>
              <a:spcAft>
                <a:spcPts val="1200"/>
              </a:spcAft>
            </a:pPr>
            <a:r>
              <a:rPr lang="en-US"/>
              <a:t>10-15% of health care expenditure is consumed by the direct sequelae of health care-related patient harm</a:t>
            </a:r>
          </a:p>
          <a:p>
            <a:pPr>
              <a:spcAft>
                <a:spcPts val="1200"/>
              </a:spcAft>
            </a:pPr>
            <a:r>
              <a:rPr lang="en-US"/>
              <a:t>About 1 in 10 dollars spent on health care is diverted to treating the effects of medical error</a:t>
            </a:r>
          </a:p>
          <a:p>
            <a:pPr>
              <a:spcAft>
                <a:spcPts val="1200"/>
              </a:spcAft>
            </a:pPr>
            <a:r>
              <a:rPr lang="en-US"/>
              <a:t>Patient harm reduces global economic output by trillions of dollars every year</a:t>
            </a:r>
          </a:p>
          <a:p>
            <a:pPr marL="6350" indent="0">
              <a:buNone/>
            </a:pPr>
            <a:endParaRPr lang="en-US"/>
          </a:p>
        </p:txBody>
      </p:sp>
      <p:sp>
        <p:nvSpPr>
          <p:cNvPr id="9" name="Rectangle 8">
            <a:extLst>
              <a:ext uri="{FF2B5EF4-FFF2-40B4-BE49-F238E27FC236}">
                <a16:creationId xmlns:a16="http://schemas.microsoft.com/office/drawing/2014/main" id="{92452709-C19F-7C49-BD2D-4481E362D5B2}"/>
              </a:ext>
            </a:extLst>
          </p:cNvPr>
          <p:cNvSpPr/>
          <p:nvPr/>
        </p:nvSpPr>
        <p:spPr>
          <a:xfrm>
            <a:off x="4572000" y="111"/>
            <a:ext cx="4572000" cy="5143390"/>
          </a:xfrm>
          <a:prstGeom prst="rect">
            <a:avLst/>
          </a:prstGeom>
          <a:solidFill>
            <a:schemeClr val="accent2">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19;p16">
            <a:extLst>
              <a:ext uri="{FF2B5EF4-FFF2-40B4-BE49-F238E27FC236}">
                <a16:creationId xmlns:a16="http://schemas.microsoft.com/office/drawing/2014/main" id="{BB4A81E4-9B7E-344E-9970-5546F26C9413}"/>
              </a:ext>
            </a:extLst>
          </p:cNvPr>
          <p:cNvSpPr txBox="1">
            <a:spLocks/>
          </p:cNvSpPr>
          <p:nvPr/>
        </p:nvSpPr>
        <p:spPr>
          <a:xfrm>
            <a:off x="-1" y="0"/>
            <a:ext cx="438103" cy="428350"/>
          </a:xfrm>
          <a:prstGeom prst="rect">
            <a:avLst/>
          </a:prstGeom>
          <a:solidFill>
            <a:schemeClr val="tx2"/>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en" sz="1000" smtClean="0">
                <a:solidFill>
                  <a:schemeClr val="tx1"/>
                </a:solidFill>
              </a:rPr>
              <a:pPr algn="ctr"/>
              <a:t>6</a:t>
            </a:fld>
            <a:endParaRPr lang="en" sz="1000">
              <a:solidFill>
                <a:schemeClr val="tx1"/>
              </a:solidFill>
            </a:endParaRPr>
          </a:p>
        </p:txBody>
      </p:sp>
      <p:sp>
        <p:nvSpPr>
          <p:cNvPr id="4" name="TextBox 3">
            <a:extLst>
              <a:ext uri="{FF2B5EF4-FFF2-40B4-BE49-F238E27FC236}">
                <a16:creationId xmlns:a16="http://schemas.microsoft.com/office/drawing/2014/main" id="{E1208E76-47BF-48AD-B098-C003EF677684}"/>
              </a:ext>
            </a:extLst>
          </p:cNvPr>
          <p:cNvSpPr txBox="1"/>
          <p:nvPr/>
        </p:nvSpPr>
        <p:spPr>
          <a:xfrm>
            <a:off x="7493575" y="-111"/>
            <a:ext cx="1650425" cy="400110"/>
          </a:xfrm>
          <a:prstGeom prst="rect">
            <a:avLst/>
          </a:prstGeom>
          <a:solidFill>
            <a:schemeClr val="accent3"/>
          </a:solidFill>
        </p:spPr>
        <p:txBody>
          <a:bodyPr wrap="square" rtlCol="0">
            <a:spAutoFit/>
          </a:bodyPr>
          <a:lstStyle/>
          <a:p>
            <a:r>
              <a:rPr lang="en-US" sz="2000">
                <a:solidFill>
                  <a:schemeClr val="bg1"/>
                </a:solidFill>
                <a:latin typeface="+mj-lt"/>
              </a:rPr>
              <a:t>     Safety</a:t>
            </a:r>
          </a:p>
        </p:txBody>
      </p:sp>
      <p:sp>
        <p:nvSpPr>
          <p:cNvPr id="7" name="Google Shape;119;p16">
            <a:extLst>
              <a:ext uri="{FF2B5EF4-FFF2-40B4-BE49-F238E27FC236}">
                <a16:creationId xmlns:a16="http://schemas.microsoft.com/office/drawing/2014/main" id="{AE4A1CA3-827A-8959-456E-630DF74BDE01}"/>
              </a:ext>
            </a:extLst>
          </p:cNvPr>
          <p:cNvSpPr txBox="1">
            <a:spLocks/>
          </p:cNvSpPr>
          <p:nvPr/>
        </p:nvSpPr>
        <p:spPr>
          <a:xfrm>
            <a:off x="-4335" y="-28351"/>
            <a:ext cx="438103" cy="428350"/>
          </a:xfrm>
          <a:prstGeom prst="rect">
            <a:avLst/>
          </a:prstGeom>
          <a:solidFill>
            <a:schemeClr val="accent3"/>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 sz="1000" b="0"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2159961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237" y="660421"/>
            <a:ext cx="6202602" cy="871538"/>
          </a:xfrm>
        </p:spPr>
        <p:txBody>
          <a:bodyPr wrap="square" anchor="b">
            <a:normAutofit/>
          </a:bodyPr>
          <a:lstStyle/>
          <a:p>
            <a:pPr>
              <a:buSzPts val="1400"/>
            </a:pPr>
            <a:r>
              <a:rPr lang="en-US" sz="1600">
                <a:solidFill>
                  <a:schemeClr val="accent1"/>
                </a:solidFill>
                <a:latin typeface="+mj-lt"/>
              </a:rPr>
              <a:t>Impact on the Patient Experience</a:t>
            </a:r>
          </a:p>
        </p:txBody>
      </p:sp>
      <p:cxnSp>
        <p:nvCxnSpPr>
          <p:cNvPr id="7" name="Google Shape;44;p6">
            <a:extLst>
              <a:ext uri="{FF2B5EF4-FFF2-40B4-BE49-F238E27FC236}">
                <a16:creationId xmlns:a16="http://schemas.microsoft.com/office/drawing/2014/main" id="{1B7E97F1-20E3-4446-91D6-6972B1B50D03}"/>
              </a:ext>
            </a:extLst>
          </p:cNvPr>
          <p:cNvCxnSpPr/>
          <p:nvPr/>
        </p:nvCxnSpPr>
        <p:spPr>
          <a:xfrm>
            <a:off x="361750" y="1600585"/>
            <a:ext cx="452400" cy="0"/>
          </a:xfrm>
          <a:prstGeom prst="straightConnector1">
            <a:avLst/>
          </a:prstGeom>
          <a:ln w="1905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8" name="Google Shape;119;p16">
            <a:extLst>
              <a:ext uri="{FF2B5EF4-FFF2-40B4-BE49-F238E27FC236}">
                <a16:creationId xmlns:a16="http://schemas.microsoft.com/office/drawing/2014/main" id="{0DDD386F-DE44-FA44-894C-00C5F8475389}"/>
              </a:ext>
            </a:extLst>
          </p:cNvPr>
          <p:cNvSpPr txBox="1">
            <a:spLocks/>
          </p:cNvSpPr>
          <p:nvPr/>
        </p:nvSpPr>
        <p:spPr>
          <a:xfrm>
            <a:off x="0" y="0"/>
            <a:ext cx="438103" cy="428350"/>
          </a:xfrm>
          <a:prstGeom prst="rect">
            <a:avLst/>
          </a:prstGeom>
          <a:solidFill>
            <a:schemeClr val="tx2"/>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555555"/>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 sz="1000" b="0" i="0" u="none" strike="noStrike" kern="0" cap="none" spc="0" normalizeH="0" baseline="0" noProof="0">
              <a:ln>
                <a:noFill/>
              </a:ln>
              <a:solidFill>
                <a:srgbClr val="555555"/>
              </a:solidFill>
              <a:effectLst/>
              <a:uLnTx/>
              <a:uFillTx/>
              <a:latin typeface="Arial"/>
              <a:cs typeface="Arial"/>
              <a:sym typeface="Arial"/>
            </a:endParaRPr>
          </a:p>
        </p:txBody>
      </p:sp>
      <p:sp>
        <p:nvSpPr>
          <p:cNvPr id="9" name="TextBox 8">
            <a:extLst>
              <a:ext uri="{FF2B5EF4-FFF2-40B4-BE49-F238E27FC236}">
                <a16:creationId xmlns:a16="http://schemas.microsoft.com/office/drawing/2014/main" id="{F0FF5E5E-03A9-2328-9BA4-3752B8041E24}"/>
              </a:ext>
            </a:extLst>
          </p:cNvPr>
          <p:cNvSpPr txBox="1"/>
          <p:nvPr/>
        </p:nvSpPr>
        <p:spPr>
          <a:xfrm>
            <a:off x="6087805" y="0"/>
            <a:ext cx="3056195" cy="400110"/>
          </a:xfrm>
          <a:prstGeom prst="rect">
            <a:avLst/>
          </a:prstGeom>
          <a:solidFill>
            <a:schemeClr val="accent3"/>
          </a:solidFill>
        </p:spPr>
        <p:txBody>
          <a:bodyPr wrap="square" rtlCol="0">
            <a:spAutoFit/>
          </a:bodyPr>
          <a:lstStyle/>
          <a:p>
            <a:r>
              <a:rPr lang="en-US" sz="2000">
                <a:solidFill>
                  <a:schemeClr val="bg1"/>
                </a:solidFill>
                <a:latin typeface="+mj-lt"/>
              </a:rPr>
              <a:t>      Patient Experience</a:t>
            </a:r>
          </a:p>
        </p:txBody>
      </p:sp>
      <p:sp>
        <p:nvSpPr>
          <p:cNvPr id="4" name="Rectangle 3">
            <a:extLst>
              <a:ext uri="{FF2B5EF4-FFF2-40B4-BE49-F238E27FC236}">
                <a16:creationId xmlns:a16="http://schemas.microsoft.com/office/drawing/2014/main" id="{690B6B6E-658C-7ECB-3CF4-670AF1954AC8}"/>
              </a:ext>
            </a:extLst>
          </p:cNvPr>
          <p:cNvSpPr/>
          <p:nvPr/>
        </p:nvSpPr>
        <p:spPr>
          <a:xfrm>
            <a:off x="361750" y="1887879"/>
            <a:ext cx="4087786" cy="2994542"/>
          </a:xfrm>
          <a:prstGeom prst="rect">
            <a:avLst/>
          </a:prstGeom>
          <a:solidFill>
            <a:schemeClr val="bg1"/>
          </a:solidFill>
          <a:ln w="19050">
            <a:solidFill>
              <a:srgbClr val="0329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EA226332-9D1F-D716-6625-A5E5E5329C2C}"/>
              </a:ext>
            </a:extLst>
          </p:cNvPr>
          <p:cNvSpPr>
            <a:spLocks noGrp="1"/>
          </p:cNvSpPr>
          <p:nvPr>
            <p:ph idx="1"/>
          </p:nvPr>
        </p:nvSpPr>
        <p:spPr>
          <a:xfrm>
            <a:off x="4845323" y="2020679"/>
            <a:ext cx="3710727" cy="3543300"/>
          </a:xfrm>
        </p:spPr>
        <p:txBody>
          <a:bodyPr/>
          <a:lstStyle/>
          <a:p>
            <a:pPr marL="6350" indent="0">
              <a:spcBef>
                <a:spcPts val="600"/>
              </a:spcBef>
              <a:spcAft>
                <a:spcPts val="1200"/>
              </a:spcAft>
              <a:buClr>
                <a:schemeClr val="accent2"/>
              </a:buClr>
              <a:buSzPts val="1800"/>
              <a:buNone/>
            </a:pPr>
            <a:r>
              <a:rPr lang="en-US" sz="1600">
                <a:solidFill>
                  <a:schemeClr val="tx1"/>
                </a:solidFill>
              </a:rPr>
              <a:t>Almost </a:t>
            </a:r>
            <a:r>
              <a:rPr lang="en-US" sz="1800" b="1">
                <a:solidFill>
                  <a:schemeClr val="accent3"/>
                </a:solidFill>
              </a:rPr>
              <a:t>89% </a:t>
            </a:r>
            <a:r>
              <a:rPr lang="en-US" sz="1600">
                <a:solidFill>
                  <a:schemeClr val="tx1"/>
                </a:solidFill>
              </a:rPr>
              <a:t>of patients will stop visiting a practice after a poor patient experience</a:t>
            </a:r>
          </a:p>
          <a:p>
            <a:pPr marL="0" indent="0">
              <a:buNone/>
            </a:pPr>
            <a:endParaRPr lang="en-US" sz="1800"/>
          </a:p>
          <a:p>
            <a:pPr marL="0" indent="0">
              <a:buNone/>
            </a:pPr>
            <a:endParaRPr lang="en-US" sz="1800"/>
          </a:p>
          <a:p>
            <a:pPr marL="0" indent="0">
              <a:buNone/>
            </a:pPr>
            <a:r>
              <a:rPr lang="en-US" sz="1800" b="1">
                <a:solidFill>
                  <a:schemeClr val="accent3"/>
                </a:solidFill>
              </a:rPr>
              <a:t>34% </a:t>
            </a:r>
            <a:r>
              <a:rPr lang="en-US" sz="1600">
                <a:solidFill>
                  <a:schemeClr val="tx1"/>
                </a:solidFill>
              </a:rPr>
              <a:t>of patients say they are less likely to access care the next time they need it after a poor patient experience</a:t>
            </a:r>
          </a:p>
          <a:p>
            <a:pPr marL="0" indent="0">
              <a:buNone/>
            </a:pPr>
            <a:endParaRPr lang="en-US"/>
          </a:p>
        </p:txBody>
      </p:sp>
      <p:sp>
        <p:nvSpPr>
          <p:cNvPr id="12" name="TextBox 11">
            <a:extLst>
              <a:ext uri="{FF2B5EF4-FFF2-40B4-BE49-F238E27FC236}">
                <a16:creationId xmlns:a16="http://schemas.microsoft.com/office/drawing/2014/main" id="{3FFD1D9B-4C88-7D7E-2648-48216E183903}"/>
              </a:ext>
            </a:extLst>
          </p:cNvPr>
          <p:cNvSpPr txBox="1"/>
          <p:nvPr/>
        </p:nvSpPr>
        <p:spPr>
          <a:xfrm>
            <a:off x="464841" y="1887879"/>
            <a:ext cx="3796916" cy="830997"/>
          </a:xfrm>
          <a:prstGeom prst="rect">
            <a:avLst/>
          </a:prstGeom>
          <a:noFill/>
        </p:spPr>
        <p:txBody>
          <a:bodyPr wrap="square" rtlCol="0">
            <a:spAutoFit/>
          </a:bodyPr>
          <a:lstStyle/>
          <a:p>
            <a:pPr algn="ctr"/>
            <a:r>
              <a:rPr lang="en-US" sz="1600" kern="1200">
                <a:solidFill>
                  <a:schemeClr val="tx1"/>
                </a:solidFill>
                <a:latin typeface="Arial" pitchFamily="34" charset="0"/>
                <a:ea typeface="ヒラギノ角ゴ Pro W3" pitchFamily="127" charset="-128"/>
                <a:cs typeface="+mn-cs"/>
              </a:rPr>
              <a:t>Have you had what you consider </a:t>
            </a:r>
            <a:br>
              <a:rPr lang="en-US" sz="1600" kern="1200">
                <a:solidFill>
                  <a:schemeClr val="tx1"/>
                </a:solidFill>
                <a:latin typeface="Arial" pitchFamily="34" charset="0"/>
                <a:ea typeface="ヒラギノ角ゴ Pro W3" pitchFamily="127" charset="-128"/>
                <a:cs typeface="+mn-cs"/>
              </a:rPr>
            </a:br>
            <a:r>
              <a:rPr lang="en-US" sz="1600" kern="1200">
                <a:solidFill>
                  <a:schemeClr val="tx1"/>
                </a:solidFill>
                <a:latin typeface="Arial" pitchFamily="34" charset="0"/>
                <a:ea typeface="ヒラギノ角ゴ Pro W3" pitchFamily="127" charset="-128"/>
                <a:cs typeface="+mn-cs"/>
              </a:rPr>
              <a:t>to be a negative patient experience </a:t>
            </a:r>
            <a:br>
              <a:rPr lang="en-US" sz="1600" kern="1200">
                <a:solidFill>
                  <a:schemeClr val="tx1"/>
                </a:solidFill>
                <a:latin typeface="Arial" pitchFamily="34" charset="0"/>
                <a:ea typeface="ヒラギノ角ゴ Pro W3" pitchFamily="127" charset="-128"/>
                <a:cs typeface="+mn-cs"/>
              </a:rPr>
            </a:br>
            <a:r>
              <a:rPr lang="en-US" sz="1600" kern="1200">
                <a:solidFill>
                  <a:schemeClr val="tx1"/>
                </a:solidFill>
                <a:latin typeface="Arial" pitchFamily="34" charset="0"/>
                <a:ea typeface="ヒラギノ角ゴ Pro W3" pitchFamily="127" charset="-128"/>
                <a:cs typeface="+mn-cs"/>
              </a:rPr>
              <a:t>in the past 3 months?</a:t>
            </a:r>
          </a:p>
        </p:txBody>
      </p:sp>
      <p:pic>
        <p:nvPicPr>
          <p:cNvPr id="13" name="Picture 12" descr="A blue yellow and grey pie chart&#10;&#10;Description automatically generated">
            <a:extLst>
              <a:ext uri="{FF2B5EF4-FFF2-40B4-BE49-F238E27FC236}">
                <a16:creationId xmlns:a16="http://schemas.microsoft.com/office/drawing/2014/main" id="{FCDF5895-71CE-6AC2-20C9-2D5DBA692175}"/>
              </a:ext>
            </a:extLst>
          </p:cNvPr>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87950" y="2850813"/>
            <a:ext cx="1883033" cy="1883033"/>
          </a:xfrm>
          <a:prstGeom prst="rect">
            <a:avLst/>
          </a:prstGeom>
          <a:effectLst>
            <a:outerShdw blurRad="76200" dist="76200" dir="2700000" algn="tl" rotWithShape="0">
              <a:prstClr val="black">
                <a:alpha val="20000"/>
              </a:prstClr>
            </a:outerShdw>
          </a:effectLst>
        </p:spPr>
      </p:pic>
      <p:sp>
        <p:nvSpPr>
          <p:cNvPr id="14" name="TextBox 13">
            <a:extLst>
              <a:ext uri="{FF2B5EF4-FFF2-40B4-BE49-F238E27FC236}">
                <a16:creationId xmlns:a16="http://schemas.microsoft.com/office/drawing/2014/main" id="{132ADFC2-4D89-F3AE-9098-D9229A938EC2}"/>
              </a:ext>
            </a:extLst>
          </p:cNvPr>
          <p:cNvSpPr txBox="1"/>
          <p:nvPr/>
        </p:nvSpPr>
        <p:spPr>
          <a:xfrm>
            <a:off x="1690393" y="3700172"/>
            <a:ext cx="706674" cy="307777"/>
          </a:xfrm>
          <a:prstGeom prst="rect">
            <a:avLst/>
          </a:prstGeom>
          <a:noFill/>
        </p:spPr>
        <p:txBody>
          <a:bodyPr wrap="square" rtlCol="0">
            <a:spAutoFit/>
          </a:bodyPr>
          <a:lstStyle/>
          <a:p>
            <a:r>
              <a:rPr lang="en-US" b="1">
                <a:solidFill>
                  <a:schemeClr val="bg1"/>
                </a:solidFill>
              </a:rPr>
              <a:t>60%</a:t>
            </a:r>
            <a:endParaRPr lang="en-US">
              <a:solidFill>
                <a:schemeClr val="bg1"/>
              </a:solidFill>
            </a:endParaRPr>
          </a:p>
        </p:txBody>
      </p:sp>
      <p:sp>
        <p:nvSpPr>
          <p:cNvPr id="15" name="TextBox 14">
            <a:extLst>
              <a:ext uri="{FF2B5EF4-FFF2-40B4-BE49-F238E27FC236}">
                <a16:creationId xmlns:a16="http://schemas.microsoft.com/office/drawing/2014/main" id="{B6BF22AB-F550-6341-ECAE-6B3A54E662BB}"/>
              </a:ext>
            </a:extLst>
          </p:cNvPr>
          <p:cNvSpPr txBox="1"/>
          <p:nvPr/>
        </p:nvSpPr>
        <p:spPr>
          <a:xfrm>
            <a:off x="842888" y="3338983"/>
            <a:ext cx="706674" cy="307777"/>
          </a:xfrm>
          <a:prstGeom prst="rect">
            <a:avLst/>
          </a:prstGeom>
          <a:noFill/>
        </p:spPr>
        <p:txBody>
          <a:bodyPr wrap="square" rtlCol="0">
            <a:spAutoFit/>
          </a:bodyPr>
          <a:lstStyle/>
          <a:p>
            <a:r>
              <a:rPr lang="en-US" b="1">
                <a:solidFill>
                  <a:schemeClr val="bg1"/>
                </a:solidFill>
              </a:rPr>
              <a:t>28%</a:t>
            </a:r>
            <a:endParaRPr lang="en-US">
              <a:solidFill>
                <a:schemeClr val="bg1"/>
              </a:solidFill>
            </a:endParaRPr>
          </a:p>
        </p:txBody>
      </p:sp>
      <p:sp>
        <p:nvSpPr>
          <p:cNvPr id="16" name="TextBox 15">
            <a:extLst>
              <a:ext uri="{FF2B5EF4-FFF2-40B4-BE49-F238E27FC236}">
                <a16:creationId xmlns:a16="http://schemas.microsoft.com/office/drawing/2014/main" id="{49FC0E76-A991-05F5-9BA8-6C279F19B17C}"/>
              </a:ext>
            </a:extLst>
          </p:cNvPr>
          <p:cNvSpPr txBox="1"/>
          <p:nvPr/>
        </p:nvSpPr>
        <p:spPr>
          <a:xfrm>
            <a:off x="691936" y="3981041"/>
            <a:ext cx="706674" cy="307777"/>
          </a:xfrm>
          <a:prstGeom prst="rect">
            <a:avLst/>
          </a:prstGeom>
          <a:noFill/>
        </p:spPr>
        <p:txBody>
          <a:bodyPr wrap="square" rtlCol="0">
            <a:spAutoFit/>
          </a:bodyPr>
          <a:lstStyle/>
          <a:p>
            <a:r>
              <a:rPr lang="en-US" b="1">
                <a:solidFill>
                  <a:schemeClr val="bg1"/>
                </a:solidFill>
              </a:rPr>
              <a:t>12%</a:t>
            </a:r>
            <a:endParaRPr lang="en-US">
              <a:solidFill>
                <a:schemeClr val="bg1"/>
              </a:solidFill>
            </a:endParaRPr>
          </a:p>
        </p:txBody>
      </p:sp>
      <p:sp>
        <p:nvSpPr>
          <p:cNvPr id="17" name="TextBox 16">
            <a:extLst>
              <a:ext uri="{FF2B5EF4-FFF2-40B4-BE49-F238E27FC236}">
                <a16:creationId xmlns:a16="http://schemas.microsoft.com/office/drawing/2014/main" id="{3DBF8B40-0E2F-E8F9-1313-606E36FFBF2A}"/>
              </a:ext>
            </a:extLst>
          </p:cNvPr>
          <p:cNvSpPr txBox="1"/>
          <p:nvPr/>
        </p:nvSpPr>
        <p:spPr>
          <a:xfrm>
            <a:off x="3054549" y="3092955"/>
            <a:ext cx="1394987" cy="1251625"/>
          </a:xfrm>
          <a:prstGeom prst="rect">
            <a:avLst/>
          </a:prstGeom>
          <a:noFill/>
        </p:spPr>
        <p:txBody>
          <a:bodyPr wrap="square" rtlCol="0">
            <a:spAutoFit/>
          </a:bodyPr>
          <a:lstStyle/>
          <a:p>
            <a:pPr>
              <a:spcAft>
                <a:spcPts val="2000"/>
              </a:spcAft>
            </a:pPr>
            <a:r>
              <a:rPr lang="en-US">
                <a:solidFill>
                  <a:srgbClr val="5E5E5E"/>
                </a:solidFill>
              </a:rPr>
              <a:t>Yes</a:t>
            </a:r>
          </a:p>
          <a:p>
            <a:pPr>
              <a:spcAft>
                <a:spcPts val="2000"/>
              </a:spcAft>
            </a:pPr>
            <a:r>
              <a:rPr lang="en-US">
                <a:solidFill>
                  <a:srgbClr val="5E5E5E"/>
                </a:solidFill>
              </a:rPr>
              <a:t>No</a:t>
            </a:r>
          </a:p>
          <a:p>
            <a:pPr>
              <a:spcAft>
                <a:spcPts val="2000"/>
              </a:spcAft>
            </a:pPr>
            <a:r>
              <a:rPr lang="en-US">
                <a:solidFill>
                  <a:srgbClr val="5E5E5E"/>
                </a:solidFill>
              </a:rPr>
              <a:t>I don't know</a:t>
            </a:r>
          </a:p>
        </p:txBody>
      </p:sp>
      <p:sp>
        <p:nvSpPr>
          <p:cNvPr id="27" name="Rectangle 26">
            <a:extLst>
              <a:ext uri="{FF2B5EF4-FFF2-40B4-BE49-F238E27FC236}">
                <a16:creationId xmlns:a16="http://schemas.microsoft.com/office/drawing/2014/main" id="{EA88289C-FF21-65A1-8CB4-F5F74A74B1F2}"/>
              </a:ext>
            </a:extLst>
          </p:cNvPr>
          <p:cNvSpPr/>
          <p:nvPr/>
        </p:nvSpPr>
        <p:spPr>
          <a:xfrm>
            <a:off x="2722438" y="3140522"/>
            <a:ext cx="270588" cy="270588"/>
          </a:xfrm>
          <a:prstGeom prst="rect">
            <a:avLst/>
          </a:prstGeom>
          <a:solidFill>
            <a:srgbClr val="7AA3D7"/>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36233EF-481F-8782-FA88-D1B355D0402D}"/>
              </a:ext>
            </a:extLst>
          </p:cNvPr>
          <p:cNvSpPr/>
          <p:nvPr/>
        </p:nvSpPr>
        <p:spPr>
          <a:xfrm>
            <a:off x="2722438" y="3583473"/>
            <a:ext cx="270588" cy="270588"/>
          </a:xfrm>
          <a:prstGeom prst="rect">
            <a:avLst/>
          </a:prstGeom>
          <a:solidFill>
            <a:srgbClr val="AEC7E6"/>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7A2A2F48-8EE8-CDDD-BEAC-F9CA2B2CC998}"/>
              </a:ext>
            </a:extLst>
          </p:cNvPr>
          <p:cNvSpPr/>
          <p:nvPr/>
        </p:nvSpPr>
        <p:spPr>
          <a:xfrm>
            <a:off x="2722438" y="4073992"/>
            <a:ext cx="270588" cy="270588"/>
          </a:xfrm>
          <a:prstGeom prst="rect">
            <a:avLst/>
          </a:prstGeom>
          <a:solidFill>
            <a:srgbClr val="CDE0F7"/>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A4A4A4">
                  <a:lumMod val="60000"/>
                  <a:lumOff val="40000"/>
                </a:srgbClr>
              </a:solidFill>
              <a:effectLst/>
              <a:uLnTx/>
              <a:uFillTx/>
              <a:latin typeface="Calibri" panose="020F0502020204030204"/>
              <a:ea typeface="+mn-ea"/>
              <a:cs typeface="+mn-cs"/>
            </a:endParaRPr>
          </a:p>
        </p:txBody>
      </p:sp>
      <p:cxnSp>
        <p:nvCxnSpPr>
          <p:cNvPr id="34" name="Straight Connector 33">
            <a:extLst>
              <a:ext uri="{FF2B5EF4-FFF2-40B4-BE49-F238E27FC236}">
                <a16:creationId xmlns:a16="http://schemas.microsoft.com/office/drawing/2014/main" id="{6E12AFB6-0026-B8D5-6406-25B31AD7082F}"/>
              </a:ext>
            </a:extLst>
          </p:cNvPr>
          <p:cNvCxnSpPr>
            <a:cxnSpLocks/>
          </p:cNvCxnSpPr>
          <p:nvPr/>
        </p:nvCxnSpPr>
        <p:spPr>
          <a:xfrm flipV="1">
            <a:off x="4949254" y="3177014"/>
            <a:ext cx="3465919" cy="1477"/>
          </a:xfrm>
          <a:prstGeom prst="line">
            <a:avLst/>
          </a:prstGeom>
          <a:noFill/>
          <a:ln w="19050" cap="flat" cmpd="sng" algn="ctr">
            <a:solidFill>
              <a:srgbClr val="032954"/>
            </a:solidFill>
            <a:prstDash val="solid"/>
            <a:miter lim="800000"/>
          </a:ln>
          <a:effectLst/>
        </p:spPr>
      </p:cxnSp>
      <p:sp>
        <p:nvSpPr>
          <p:cNvPr id="37" name="Google Shape;119;p16">
            <a:extLst>
              <a:ext uri="{FF2B5EF4-FFF2-40B4-BE49-F238E27FC236}">
                <a16:creationId xmlns:a16="http://schemas.microsoft.com/office/drawing/2014/main" id="{2026C30F-D6E3-FB95-2C87-F26FB3F6C337}"/>
              </a:ext>
            </a:extLst>
          </p:cNvPr>
          <p:cNvSpPr txBox="1">
            <a:spLocks/>
          </p:cNvSpPr>
          <p:nvPr/>
        </p:nvSpPr>
        <p:spPr>
          <a:xfrm>
            <a:off x="-1" y="0"/>
            <a:ext cx="438103" cy="428350"/>
          </a:xfrm>
          <a:prstGeom prst="rect">
            <a:avLst/>
          </a:prstGeom>
          <a:solidFill>
            <a:schemeClr val="accent3"/>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 sz="1000" b="0"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1631527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028E0463-C4DE-1E7A-E5F8-2B3A184D447D}"/>
              </a:ext>
            </a:extLst>
          </p:cNvPr>
          <p:cNvSpPr txBox="1"/>
          <p:nvPr/>
        </p:nvSpPr>
        <p:spPr>
          <a:xfrm>
            <a:off x="7510806" y="0"/>
            <a:ext cx="1633194" cy="400110"/>
          </a:xfrm>
          <a:prstGeom prst="rect">
            <a:avLst/>
          </a:prstGeom>
          <a:solidFill>
            <a:schemeClr val="accent3"/>
          </a:solidFill>
        </p:spPr>
        <p:txBody>
          <a:bodyPr wrap="square" rtlCol="0">
            <a:spAutoFit/>
          </a:bodyPr>
          <a:lstStyle/>
          <a:p>
            <a:r>
              <a:rPr lang="en-US" sz="2000">
                <a:solidFill>
                  <a:schemeClr val="bg1"/>
                </a:solidFill>
                <a:latin typeface="+mj-lt"/>
              </a:rPr>
              <a:t>  Workforce</a:t>
            </a:r>
          </a:p>
        </p:txBody>
      </p:sp>
      <p:sp>
        <p:nvSpPr>
          <p:cNvPr id="2" name="Title 1">
            <a:extLst>
              <a:ext uri="{FF2B5EF4-FFF2-40B4-BE49-F238E27FC236}">
                <a16:creationId xmlns:a16="http://schemas.microsoft.com/office/drawing/2014/main" id="{DC502A8F-4AF8-EF1F-4564-4F9AED3A6FC8}"/>
              </a:ext>
            </a:extLst>
          </p:cNvPr>
          <p:cNvSpPr>
            <a:spLocks noGrp="1"/>
          </p:cNvSpPr>
          <p:nvPr>
            <p:ph type="title"/>
          </p:nvPr>
        </p:nvSpPr>
        <p:spPr>
          <a:xfrm>
            <a:off x="434706" y="796375"/>
            <a:ext cx="5218800" cy="669300"/>
          </a:xfrm>
        </p:spPr>
        <p:txBody>
          <a:bodyPr/>
          <a:lstStyle/>
          <a:p>
            <a:r>
              <a:rPr lang="en-US"/>
              <a:t>Workforce Challenges</a:t>
            </a:r>
          </a:p>
        </p:txBody>
      </p:sp>
      <p:sp>
        <p:nvSpPr>
          <p:cNvPr id="14" name="Google Shape;119;p16">
            <a:extLst>
              <a:ext uri="{FF2B5EF4-FFF2-40B4-BE49-F238E27FC236}">
                <a16:creationId xmlns:a16="http://schemas.microsoft.com/office/drawing/2014/main" id="{0DDD386F-DE44-FA44-894C-00C5F8475389}"/>
              </a:ext>
            </a:extLst>
          </p:cNvPr>
          <p:cNvSpPr txBox="1">
            <a:spLocks/>
          </p:cNvSpPr>
          <p:nvPr/>
        </p:nvSpPr>
        <p:spPr>
          <a:xfrm>
            <a:off x="0" y="1945"/>
            <a:ext cx="438103" cy="428350"/>
          </a:xfrm>
          <a:prstGeom prst="rect">
            <a:avLst/>
          </a:prstGeom>
          <a:solidFill>
            <a:schemeClr val="tx2"/>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555555"/>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 sz="1000" b="0" i="0" u="none" strike="noStrike" kern="0" cap="none" spc="0" normalizeH="0" baseline="0" noProof="0">
              <a:ln>
                <a:noFill/>
              </a:ln>
              <a:solidFill>
                <a:srgbClr val="555555"/>
              </a:solidFill>
              <a:effectLst/>
              <a:uLnTx/>
              <a:uFillTx/>
              <a:latin typeface="Arial"/>
              <a:cs typeface="Arial"/>
              <a:sym typeface="Arial"/>
            </a:endParaRPr>
          </a:p>
        </p:txBody>
      </p:sp>
      <p:sp>
        <p:nvSpPr>
          <p:cNvPr id="20" name="Rectangle 3">
            <a:extLst>
              <a:ext uri="{FF2B5EF4-FFF2-40B4-BE49-F238E27FC236}">
                <a16:creationId xmlns:a16="http://schemas.microsoft.com/office/drawing/2014/main" id="{04E4EDA9-4C89-5EC3-DFAC-2011FEC19C6B}"/>
              </a:ext>
            </a:extLst>
          </p:cNvPr>
          <p:cNvSpPr txBox="1">
            <a:spLocks noChangeArrowheads="1"/>
          </p:cNvSpPr>
          <p:nvPr/>
        </p:nvSpPr>
        <p:spPr>
          <a:xfrm>
            <a:off x="3405957" y="3017518"/>
            <a:ext cx="2735391" cy="1979007"/>
          </a:xfrm>
          <a:prstGeom prst="rect">
            <a:avLst/>
          </a:prstGeom>
        </p:spPr>
        <p:txBody>
          <a:bodyPr vert="horz" lIns="91440" tIns="45720" rIns="91440" bIns="45720" rtlCol="0">
            <a:normAutofit fontScale="77500" lnSpcReduction="20000"/>
          </a:bodyPr>
          <a:lstStyle>
            <a:lvl1pPr marL="288925" indent="-288925" algn="l" defTabSz="914400" rtl="0" eaLnBrk="1" latinLnBrk="0" hangingPunct="1">
              <a:lnSpc>
                <a:spcPct val="95000"/>
              </a:lnSpc>
              <a:spcBef>
                <a:spcPts val="1152"/>
              </a:spcBef>
              <a:buClr>
                <a:schemeClr val="accent3"/>
              </a:buClr>
              <a:buSzPct val="125000"/>
              <a:buFont typeface="Wingdings" pitchFamily="2" charset="2"/>
              <a:buChar char="§"/>
              <a:tabLst/>
              <a:defRPr sz="2400" kern="1200">
                <a:solidFill>
                  <a:srgbClr val="5E5E5E"/>
                </a:solidFill>
                <a:latin typeface="Arial" panose="020B0604020202020204" pitchFamily="34" charset="0"/>
                <a:ea typeface="+mn-ea"/>
                <a:cs typeface="Arial" panose="020B0604020202020204" pitchFamily="34" charset="0"/>
              </a:defRPr>
            </a:lvl1pPr>
            <a:lvl2pPr marL="744538" indent="-287338" algn="l" defTabSz="914400" rtl="0" eaLnBrk="1" latinLnBrk="0" hangingPunct="1">
              <a:lnSpc>
                <a:spcPct val="95000"/>
              </a:lnSpc>
              <a:spcBef>
                <a:spcPts val="1152"/>
              </a:spcBef>
              <a:buClr>
                <a:srgbClr val="EAAA00"/>
              </a:buClr>
              <a:buSzPct val="125000"/>
              <a:buFont typeface="Wingdings" pitchFamily="2" charset="2"/>
              <a:buChar char="§"/>
              <a:tabLst/>
              <a:defRPr sz="2400" kern="1200">
                <a:solidFill>
                  <a:srgbClr val="5E5E5E"/>
                </a:solidFill>
                <a:latin typeface="Arial" panose="020B0604020202020204" pitchFamily="34" charset="0"/>
                <a:ea typeface="+mn-ea"/>
                <a:cs typeface="Arial" panose="020B0604020202020204" pitchFamily="34" charset="0"/>
              </a:defRPr>
            </a:lvl2pPr>
            <a:lvl3pPr marL="1200150" indent="-285750" algn="l" defTabSz="914400" rtl="0" eaLnBrk="1" latinLnBrk="0" hangingPunct="1">
              <a:lnSpc>
                <a:spcPct val="95000"/>
              </a:lnSpc>
              <a:spcBef>
                <a:spcPts val="1152"/>
              </a:spcBef>
              <a:buClr>
                <a:srgbClr val="EAAA00"/>
              </a:buClr>
              <a:buSzPct val="125000"/>
              <a:buFont typeface="Wingdings" pitchFamily="2" charset="2"/>
              <a:buChar char="§"/>
              <a:tabLst/>
              <a:defRPr sz="2000" kern="1200">
                <a:solidFill>
                  <a:srgbClr val="5E5E5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5000"/>
              </a:lnSpc>
              <a:spcBef>
                <a:spcPts val="1152"/>
              </a:spcBef>
              <a:buClr>
                <a:srgbClr val="EAAA00"/>
              </a:buClr>
              <a:buSzPct val="125000"/>
              <a:buFont typeface="Wingdings" panose="05000000000000000000" pitchFamily="2" charset="2"/>
              <a:buChar char="§"/>
              <a:defRPr sz="1800" kern="1200">
                <a:solidFill>
                  <a:srgbClr val="5E5E5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5000"/>
              </a:lnSpc>
              <a:spcBef>
                <a:spcPts val="1152"/>
              </a:spcBef>
              <a:buClr>
                <a:srgbClr val="EAAA00"/>
              </a:buClr>
              <a:buSzPct val="125000"/>
              <a:buFont typeface="Wingdings" panose="05000000000000000000" pitchFamily="2" charset="2"/>
              <a:buChar char="§"/>
              <a:defRPr sz="1800" kern="1200">
                <a:solidFill>
                  <a:srgbClr val="5E5E5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altLang="en-US" sz="2300" b="1">
                <a:solidFill>
                  <a:schemeClr val="accent3"/>
                </a:solidFill>
              </a:rPr>
              <a:t>65% </a:t>
            </a:r>
            <a:r>
              <a:rPr lang="en-US" altLang="en-US" sz="2100"/>
              <a:t>of nurses say they were verbally or physically assaulted by a patient or a patient’s family member within the last year; </a:t>
            </a:r>
          </a:p>
          <a:p>
            <a:pPr marL="0" indent="0" fontAlgn="auto">
              <a:spcAft>
                <a:spcPts val="0"/>
              </a:spcAft>
              <a:buNone/>
            </a:pPr>
            <a:r>
              <a:rPr lang="en-US" altLang="en-US" sz="2300" b="1">
                <a:solidFill>
                  <a:schemeClr val="accent3"/>
                </a:solidFill>
              </a:rPr>
              <a:t>47% </a:t>
            </a:r>
            <a:r>
              <a:rPr lang="en-US" altLang="en-US" sz="2100"/>
              <a:t>attribute it to frustration around staffing levels/care</a:t>
            </a:r>
          </a:p>
          <a:p>
            <a:pPr marL="0" indent="0" fontAlgn="auto">
              <a:spcAft>
                <a:spcPts val="0"/>
              </a:spcAft>
              <a:buNone/>
            </a:pPr>
            <a:endParaRPr lang="en-US" altLang="en-US" sz="2200"/>
          </a:p>
          <a:p>
            <a:pPr marL="0" indent="0" fontAlgn="auto">
              <a:spcAft>
                <a:spcPts val="0"/>
              </a:spcAft>
              <a:buNone/>
            </a:pPr>
            <a:endParaRPr lang="en-US" altLang="en-US" sz="2200"/>
          </a:p>
          <a:p>
            <a:pPr marL="0" indent="0" fontAlgn="auto">
              <a:spcAft>
                <a:spcPts val="0"/>
              </a:spcAft>
              <a:buNone/>
            </a:pPr>
            <a:endParaRPr lang="en-US" altLang="en-US" sz="2200"/>
          </a:p>
        </p:txBody>
      </p:sp>
      <p:pic>
        <p:nvPicPr>
          <p:cNvPr id="21" name="Picture 20" descr="A picture containing screenshot, design, art">
            <a:extLst>
              <a:ext uri="{FF2B5EF4-FFF2-40B4-BE49-F238E27FC236}">
                <a16:creationId xmlns:a16="http://schemas.microsoft.com/office/drawing/2014/main" id="{BD8A6969-3A41-7D01-B425-7A79DBCAB3D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65300" y="1617310"/>
            <a:ext cx="1506512" cy="1506512"/>
          </a:xfrm>
          <a:prstGeom prst="rect">
            <a:avLst/>
          </a:prstGeom>
        </p:spPr>
      </p:pic>
      <p:pic>
        <p:nvPicPr>
          <p:cNvPr id="22" name="Picture 21">
            <a:extLst>
              <a:ext uri="{FF2B5EF4-FFF2-40B4-BE49-F238E27FC236}">
                <a16:creationId xmlns:a16="http://schemas.microsoft.com/office/drawing/2014/main" id="{02CD8A5B-AB01-0A3B-B596-9A3F0238414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853561" y="1530295"/>
            <a:ext cx="1595437" cy="1593527"/>
          </a:xfrm>
          <a:prstGeom prst="rect">
            <a:avLst/>
          </a:prstGeom>
        </p:spPr>
      </p:pic>
      <p:pic>
        <p:nvPicPr>
          <p:cNvPr id="23" name="Picture 22" descr="A phone with a plus sign">
            <a:extLst>
              <a:ext uri="{FF2B5EF4-FFF2-40B4-BE49-F238E27FC236}">
                <a16:creationId xmlns:a16="http://schemas.microsoft.com/office/drawing/2014/main" id="{1C04AFDA-3270-1C96-4BA1-1C7781CEE585}"/>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821949" y="1492084"/>
            <a:ext cx="1603070" cy="1532126"/>
          </a:xfrm>
          <a:prstGeom prst="rect">
            <a:avLst/>
          </a:prstGeom>
        </p:spPr>
      </p:pic>
      <p:sp>
        <p:nvSpPr>
          <p:cNvPr id="24" name="Rectangle 3">
            <a:extLst>
              <a:ext uri="{FF2B5EF4-FFF2-40B4-BE49-F238E27FC236}">
                <a16:creationId xmlns:a16="http://schemas.microsoft.com/office/drawing/2014/main" id="{FC0EDD47-7216-1E37-B36A-F86B7E505C28}"/>
              </a:ext>
            </a:extLst>
          </p:cNvPr>
          <p:cNvSpPr txBox="1">
            <a:spLocks noChangeArrowheads="1"/>
          </p:cNvSpPr>
          <p:nvPr/>
        </p:nvSpPr>
        <p:spPr>
          <a:xfrm>
            <a:off x="494641" y="3033222"/>
            <a:ext cx="2735391" cy="1888395"/>
          </a:xfrm>
          <a:prstGeom prst="rect">
            <a:avLst/>
          </a:prstGeom>
        </p:spPr>
        <p:txBody>
          <a:bodyPr vert="horz" lIns="91440" tIns="45720" rIns="91440" bIns="45720" rtlCol="0">
            <a:normAutofit/>
          </a:bodyPr>
          <a:lstStyle>
            <a:lvl1pPr marL="288925" indent="-288925" algn="l" defTabSz="914400" rtl="0" eaLnBrk="1" latinLnBrk="0" hangingPunct="1">
              <a:lnSpc>
                <a:spcPct val="95000"/>
              </a:lnSpc>
              <a:spcBef>
                <a:spcPts val="1152"/>
              </a:spcBef>
              <a:buClr>
                <a:schemeClr val="accent3"/>
              </a:buClr>
              <a:buSzPct val="125000"/>
              <a:buFont typeface="Wingdings" pitchFamily="2" charset="2"/>
              <a:buChar char="§"/>
              <a:tabLst/>
              <a:defRPr sz="2400" kern="1200">
                <a:solidFill>
                  <a:srgbClr val="5E5E5E"/>
                </a:solidFill>
                <a:latin typeface="Arial" panose="020B0604020202020204" pitchFamily="34" charset="0"/>
                <a:ea typeface="+mn-ea"/>
                <a:cs typeface="Arial" panose="020B0604020202020204" pitchFamily="34" charset="0"/>
              </a:defRPr>
            </a:lvl1pPr>
            <a:lvl2pPr marL="744538" indent="-287338" algn="l" defTabSz="914400" rtl="0" eaLnBrk="1" latinLnBrk="0" hangingPunct="1">
              <a:lnSpc>
                <a:spcPct val="95000"/>
              </a:lnSpc>
              <a:spcBef>
                <a:spcPts val="1152"/>
              </a:spcBef>
              <a:buClr>
                <a:srgbClr val="EAAA00"/>
              </a:buClr>
              <a:buSzPct val="125000"/>
              <a:buFont typeface="Wingdings" pitchFamily="2" charset="2"/>
              <a:buChar char="§"/>
              <a:tabLst/>
              <a:defRPr sz="2400" kern="1200">
                <a:solidFill>
                  <a:srgbClr val="5E5E5E"/>
                </a:solidFill>
                <a:latin typeface="Arial" panose="020B0604020202020204" pitchFamily="34" charset="0"/>
                <a:ea typeface="+mn-ea"/>
                <a:cs typeface="Arial" panose="020B0604020202020204" pitchFamily="34" charset="0"/>
              </a:defRPr>
            </a:lvl2pPr>
            <a:lvl3pPr marL="1200150" indent="-285750" algn="l" defTabSz="914400" rtl="0" eaLnBrk="1" latinLnBrk="0" hangingPunct="1">
              <a:lnSpc>
                <a:spcPct val="95000"/>
              </a:lnSpc>
              <a:spcBef>
                <a:spcPts val="1152"/>
              </a:spcBef>
              <a:buClr>
                <a:srgbClr val="EAAA00"/>
              </a:buClr>
              <a:buSzPct val="125000"/>
              <a:buFont typeface="Wingdings" pitchFamily="2" charset="2"/>
              <a:buChar char="§"/>
              <a:tabLst/>
              <a:defRPr sz="2000" kern="1200">
                <a:solidFill>
                  <a:srgbClr val="5E5E5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5000"/>
              </a:lnSpc>
              <a:spcBef>
                <a:spcPts val="1152"/>
              </a:spcBef>
              <a:buClr>
                <a:srgbClr val="EAAA00"/>
              </a:buClr>
              <a:buSzPct val="125000"/>
              <a:buFont typeface="Wingdings" panose="05000000000000000000" pitchFamily="2" charset="2"/>
              <a:buChar char="§"/>
              <a:defRPr sz="1800" kern="1200">
                <a:solidFill>
                  <a:srgbClr val="5E5E5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5000"/>
              </a:lnSpc>
              <a:spcBef>
                <a:spcPts val="1152"/>
              </a:spcBef>
              <a:buClr>
                <a:srgbClr val="EAAA00"/>
              </a:buClr>
              <a:buSzPct val="125000"/>
              <a:buFont typeface="Wingdings" panose="05000000000000000000" pitchFamily="2" charset="2"/>
              <a:buChar char="§"/>
              <a:defRPr sz="1800" kern="1200">
                <a:solidFill>
                  <a:srgbClr val="5E5E5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Wingdings" pitchFamily="2" charset="2"/>
              <a:buNone/>
            </a:pPr>
            <a:r>
              <a:rPr lang="en-US" altLang="en-US" sz="1800" b="1">
                <a:solidFill>
                  <a:schemeClr val="accent3"/>
                </a:solidFill>
              </a:rPr>
              <a:t>47% </a:t>
            </a:r>
            <a:r>
              <a:rPr lang="en-US" altLang="en-US" sz="1600"/>
              <a:t>of all health care workers are planning to leave their jobs by 2025</a:t>
            </a:r>
          </a:p>
          <a:p>
            <a:pPr marL="0" indent="0" fontAlgn="auto">
              <a:spcAft>
                <a:spcPts val="0"/>
              </a:spcAft>
              <a:buFont typeface="Wingdings" pitchFamily="2" charset="2"/>
              <a:buNone/>
            </a:pPr>
            <a:endParaRPr lang="en-US" altLang="en-US" sz="2200"/>
          </a:p>
        </p:txBody>
      </p:sp>
      <p:sp>
        <p:nvSpPr>
          <p:cNvPr id="25" name="Rectangle 3">
            <a:extLst>
              <a:ext uri="{FF2B5EF4-FFF2-40B4-BE49-F238E27FC236}">
                <a16:creationId xmlns:a16="http://schemas.microsoft.com/office/drawing/2014/main" id="{E9FE27B4-D0E7-36CD-5275-18E5BEC02E78}"/>
              </a:ext>
            </a:extLst>
          </p:cNvPr>
          <p:cNvSpPr txBox="1">
            <a:spLocks noChangeArrowheads="1"/>
          </p:cNvSpPr>
          <p:nvPr/>
        </p:nvSpPr>
        <p:spPr>
          <a:xfrm>
            <a:off x="6410745" y="3033222"/>
            <a:ext cx="2735390" cy="1418637"/>
          </a:xfrm>
          <a:prstGeom prst="rect">
            <a:avLst/>
          </a:prstGeom>
        </p:spPr>
        <p:txBody>
          <a:bodyPr vert="horz" lIns="91440" tIns="45720" rIns="91440" bIns="45720" rtlCol="0">
            <a:normAutofit fontScale="92500"/>
          </a:bodyPr>
          <a:lstStyle>
            <a:lvl1pPr marL="288925" indent="-288925" algn="l" defTabSz="914400" rtl="0" eaLnBrk="1" latinLnBrk="0" hangingPunct="1">
              <a:lnSpc>
                <a:spcPct val="95000"/>
              </a:lnSpc>
              <a:spcBef>
                <a:spcPts val="1152"/>
              </a:spcBef>
              <a:buClr>
                <a:schemeClr val="accent3"/>
              </a:buClr>
              <a:buSzPct val="125000"/>
              <a:buFont typeface="Wingdings" pitchFamily="2" charset="2"/>
              <a:buChar char="§"/>
              <a:tabLst/>
              <a:defRPr sz="2400" kern="1200">
                <a:solidFill>
                  <a:srgbClr val="5E5E5E"/>
                </a:solidFill>
                <a:latin typeface="Arial" panose="020B0604020202020204" pitchFamily="34" charset="0"/>
                <a:ea typeface="+mn-ea"/>
                <a:cs typeface="Arial" panose="020B0604020202020204" pitchFamily="34" charset="0"/>
              </a:defRPr>
            </a:lvl1pPr>
            <a:lvl2pPr marL="744538" indent="-287338" algn="l" defTabSz="914400" rtl="0" eaLnBrk="1" latinLnBrk="0" hangingPunct="1">
              <a:lnSpc>
                <a:spcPct val="95000"/>
              </a:lnSpc>
              <a:spcBef>
                <a:spcPts val="1152"/>
              </a:spcBef>
              <a:buClr>
                <a:srgbClr val="EAAA00"/>
              </a:buClr>
              <a:buSzPct val="125000"/>
              <a:buFont typeface="Wingdings" pitchFamily="2" charset="2"/>
              <a:buChar char="§"/>
              <a:tabLst/>
              <a:defRPr sz="2400" kern="1200">
                <a:solidFill>
                  <a:srgbClr val="5E5E5E"/>
                </a:solidFill>
                <a:latin typeface="Arial" panose="020B0604020202020204" pitchFamily="34" charset="0"/>
                <a:ea typeface="+mn-ea"/>
                <a:cs typeface="Arial" panose="020B0604020202020204" pitchFamily="34" charset="0"/>
              </a:defRPr>
            </a:lvl2pPr>
            <a:lvl3pPr marL="1200150" indent="-285750" algn="l" defTabSz="914400" rtl="0" eaLnBrk="1" latinLnBrk="0" hangingPunct="1">
              <a:lnSpc>
                <a:spcPct val="95000"/>
              </a:lnSpc>
              <a:spcBef>
                <a:spcPts val="1152"/>
              </a:spcBef>
              <a:buClr>
                <a:srgbClr val="EAAA00"/>
              </a:buClr>
              <a:buSzPct val="125000"/>
              <a:buFont typeface="Wingdings" pitchFamily="2" charset="2"/>
              <a:buChar char="§"/>
              <a:tabLst/>
              <a:defRPr sz="2000" kern="1200">
                <a:solidFill>
                  <a:srgbClr val="5E5E5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5000"/>
              </a:lnSpc>
              <a:spcBef>
                <a:spcPts val="1152"/>
              </a:spcBef>
              <a:buClr>
                <a:srgbClr val="EAAA00"/>
              </a:buClr>
              <a:buSzPct val="125000"/>
              <a:buFont typeface="Wingdings" panose="05000000000000000000" pitchFamily="2" charset="2"/>
              <a:buChar char="§"/>
              <a:defRPr sz="1800" kern="1200">
                <a:solidFill>
                  <a:srgbClr val="5E5E5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5000"/>
              </a:lnSpc>
              <a:spcBef>
                <a:spcPts val="1152"/>
              </a:spcBef>
              <a:buClr>
                <a:srgbClr val="EAAA00"/>
              </a:buClr>
              <a:buSzPct val="125000"/>
              <a:buFont typeface="Wingdings" panose="05000000000000000000" pitchFamily="2" charset="2"/>
              <a:buChar char="§"/>
              <a:defRPr sz="1800" kern="1200">
                <a:solidFill>
                  <a:srgbClr val="5E5E5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altLang="en-US" sz="1900" b="1">
                <a:solidFill>
                  <a:schemeClr val="accent3"/>
                </a:solidFill>
              </a:rPr>
              <a:t>47% </a:t>
            </a:r>
            <a:r>
              <a:rPr lang="en-US" altLang="en-US" sz="1700"/>
              <a:t>of Physicians reported being burned out in 2022; these numbers rose even higher for Emergency and Critical Care</a:t>
            </a:r>
          </a:p>
        </p:txBody>
      </p:sp>
      <p:cxnSp>
        <p:nvCxnSpPr>
          <p:cNvPr id="26" name="Straight Connector 25">
            <a:extLst>
              <a:ext uri="{FF2B5EF4-FFF2-40B4-BE49-F238E27FC236}">
                <a16:creationId xmlns:a16="http://schemas.microsoft.com/office/drawing/2014/main" id="{81DA3FC1-D09D-206B-3E34-7EFF7F36F624}"/>
              </a:ext>
            </a:extLst>
          </p:cNvPr>
          <p:cNvCxnSpPr>
            <a:cxnSpLocks/>
          </p:cNvCxnSpPr>
          <p:nvPr/>
        </p:nvCxnSpPr>
        <p:spPr>
          <a:xfrm>
            <a:off x="3220103" y="3064617"/>
            <a:ext cx="0" cy="182560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EEA6D19-C41E-519C-1B7F-6D5899139BEC}"/>
              </a:ext>
            </a:extLst>
          </p:cNvPr>
          <p:cNvCxnSpPr>
            <a:cxnSpLocks/>
          </p:cNvCxnSpPr>
          <p:nvPr/>
        </p:nvCxnSpPr>
        <p:spPr>
          <a:xfrm>
            <a:off x="6163958" y="3064617"/>
            <a:ext cx="0" cy="182560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0" name="Google Shape;119;p16">
            <a:extLst>
              <a:ext uri="{FF2B5EF4-FFF2-40B4-BE49-F238E27FC236}">
                <a16:creationId xmlns:a16="http://schemas.microsoft.com/office/drawing/2014/main" id="{75C2F4E1-A12A-7A74-5F2C-238D017925B2}"/>
              </a:ext>
            </a:extLst>
          </p:cNvPr>
          <p:cNvSpPr txBox="1">
            <a:spLocks/>
          </p:cNvSpPr>
          <p:nvPr/>
        </p:nvSpPr>
        <p:spPr>
          <a:xfrm>
            <a:off x="-1" y="0"/>
            <a:ext cx="438103" cy="428350"/>
          </a:xfrm>
          <a:prstGeom prst="rect">
            <a:avLst/>
          </a:prstGeom>
          <a:solidFill>
            <a:schemeClr val="accent3"/>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 sz="1000" b="0"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2072583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9008"/>
            <a:ext cx="9144000" cy="5143500"/>
          </a:xfrm>
          <a:prstGeom prst="rect">
            <a:avLst/>
          </a:prstGeom>
        </p:spPr>
      </p:pic>
      <p:sp>
        <p:nvSpPr>
          <p:cNvPr id="7" name="Rectangle 6">
            <a:extLst>
              <a:ext uri="{FF2B5EF4-FFF2-40B4-BE49-F238E27FC236}">
                <a16:creationId xmlns:a16="http://schemas.microsoft.com/office/drawing/2014/main" id="{B89B31B8-B6BB-B149-AE78-066FAC164F43}"/>
              </a:ext>
            </a:extLst>
          </p:cNvPr>
          <p:cNvSpPr/>
          <p:nvPr/>
        </p:nvSpPr>
        <p:spPr>
          <a:xfrm>
            <a:off x="0" y="110"/>
            <a:ext cx="9144000" cy="5143390"/>
          </a:xfrm>
          <a:prstGeom prst="rect">
            <a:avLst/>
          </a:prstGeom>
          <a:solidFill>
            <a:schemeClr val="accent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9" name="Google Shape;119;p16">
            <a:extLst>
              <a:ext uri="{FF2B5EF4-FFF2-40B4-BE49-F238E27FC236}">
                <a16:creationId xmlns:a16="http://schemas.microsoft.com/office/drawing/2014/main" id="{BB4A81E4-9B7E-344E-9970-5546F26C9413}"/>
              </a:ext>
            </a:extLst>
          </p:cNvPr>
          <p:cNvSpPr txBox="1">
            <a:spLocks/>
          </p:cNvSpPr>
          <p:nvPr/>
        </p:nvSpPr>
        <p:spPr>
          <a:xfrm>
            <a:off x="-1" y="0"/>
            <a:ext cx="438103" cy="428350"/>
          </a:xfrm>
          <a:prstGeom prst="rect">
            <a:avLst/>
          </a:prstGeom>
          <a:solidFill>
            <a:schemeClr val="accent3"/>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FFFFFF"/>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 sz="1000" b="0" i="0" u="none" strike="noStrike" kern="0" cap="none" spc="0" normalizeH="0" baseline="0" noProof="0">
              <a:ln>
                <a:noFill/>
              </a:ln>
              <a:solidFill>
                <a:srgbClr val="FFFFFF"/>
              </a:solidFill>
              <a:effectLst/>
              <a:uLnTx/>
              <a:uFillTx/>
              <a:latin typeface="Arial"/>
              <a:cs typeface="Arial"/>
              <a:sym typeface="Arial"/>
            </a:endParaRPr>
          </a:p>
        </p:txBody>
      </p:sp>
      <p:sp>
        <p:nvSpPr>
          <p:cNvPr id="8" name="Title 2">
            <a:extLst>
              <a:ext uri="{FF2B5EF4-FFF2-40B4-BE49-F238E27FC236}">
                <a16:creationId xmlns:a16="http://schemas.microsoft.com/office/drawing/2014/main" id="{68B5CF1D-E9A4-7D4A-8D58-06B351BD1959}"/>
              </a:ext>
            </a:extLst>
          </p:cNvPr>
          <p:cNvSpPr txBox="1">
            <a:spLocks/>
          </p:cNvSpPr>
          <p:nvPr/>
        </p:nvSpPr>
        <p:spPr>
          <a:xfrm>
            <a:off x="1151801" y="1874271"/>
            <a:ext cx="6840399" cy="1376943"/>
          </a:xfrm>
          <a:prstGeom prst="rect">
            <a:avLst/>
          </a:prstGeom>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SzPts val="1400"/>
              <a:buFont typeface="Arial"/>
              <a:buNone/>
              <a:defRPr sz="1400" b="1" i="0" u="none" strike="noStrike" cap="none">
                <a:solidFill>
                  <a:schemeClr val="accent1"/>
                </a:solidFill>
                <a:latin typeface="+mj-lt"/>
                <a:ea typeface="Arial Bold"/>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lvl="0" algn="ctr">
              <a:lnSpc>
                <a:spcPts val="7000"/>
              </a:lnSpc>
            </a:pPr>
            <a:r>
              <a:rPr lang="en-US" sz="7000">
                <a:solidFill>
                  <a:srgbClr val="FFFFFF">
                    <a:alpha val="75000"/>
                  </a:srgbClr>
                </a:solidFill>
              </a:rPr>
              <a:t>THE SOLUTION</a:t>
            </a:r>
            <a:endParaRPr kumimoji="0" lang="en-US" sz="7000" b="1" i="0" u="none" strike="noStrike" kern="0" cap="none" spc="0" normalizeH="0" baseline="0" noProof="0">
              <a:ln>
                <a:noFill/>
              </a:ln>
              <a:solidFill>
                <a:srgbClr val="FFFFFF">
                  <a:alpha val="75000"/>
                </a:srgbClr>
              </a:solidFill>
              <a:effectLst/>
              <a:uLnTx/>
              <a:uFillTx/>
              <a:latin typeface="Arial" panose="020B0604020202020204"/>
              <a:cs typeface="Arial" panose="020B0604020202020204" pitchFamily="34" charset="0"/>
              <a:sym typeface="Arial"/>
            </a:endParaRPr>
          </a:p>
        </p:txBody>
      </p:sp>
    </p:spTree>
    <p:extLst>
      <p:ext uri="{BB962C8B-B14F-4D97-AF65-F5344CB8AC3E}">
        <p14:creationId xmlns:p14="http://schemas.microsoft.com/office/powerpoint/2010/main" val="1770574101"/>
      </p:ext>
    </p:extLst>
  </p:cSld>
  <p:clrMapOvr>
    <a:masterClrMapping/>
  </p:clrMapOvr>
</p:sld>
</file>

<file path=ppt/theme/theme1.xml><?xml version="1.0" encoding="utf-8"?>
<a:theme xmlns:a="http://schemas.openxmlformats.org/drawingml/2006/main" name="Center template">
  <a:themeElements>
    <a:clrScheme name="Custom 96">
      <a:dk1>
        <a:srgbClr val="555555"/>
      </a:dk1>
      <a:lt1>
        <a:srgbClr val="FFFFFF"/>
      </a:lt1>
      <a:dk2>
        <a:srgbClr val="636669"/>
      </a:dk2>
      <a:lt2>
        <a:srgbClr val="F5F7FA"/>
      </a:lt2>
      <a:accent1>
        <a:srgbClr val="002855"/>
      </a:accent1>
      <a:accent2>
        <a:srgbClr val="307FE2"/>
      </a:accent2>
      <a:accent3>
        <a:srgbClr val="D50032"/>
      </a:accent3>
      <a:accent4>
        <a:srgbClr val="651D32"/>
      </a:accent4>
      <a:accent5>
        <a:srgbClr val="B9D9EB"/>
      </a:accent5>
      <a:accent6>
        <a:srgbClr val="69B3E7"/>
      </a:accent6>
      <a:hlink>
        <a:srgbClr val="6CB4E5"/>
      </a:hlink>
      <a:folHlink>
        <a:srgbClr val="0030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Regional Exec Forum Events 2019_Redesign2" id="{1366ED62-7CE4-6B48-A391-EC319E2BD43F}" vid="{91AAB2BD-2516-564B-87B4-EE16F15A4928}"/>
    </a:ext>
  </a:extLst>
</a:theme>
</file>

<file path=ppt/theme/theme2.xml><?xml version="1.0" encoding="utf-8"?>
<a:theme xmlns:a="http://schemas.openxmlformats.org/drawingml/2006/main" name="3_Center template">
  <a:themeElements>
    <a:clrScheme name="Center Colors">
      <a:dk1>
        <a:srgbClr val="555555"/>
      </a:dk1>
      <a:lt1>
        <a:srgbClr val="FFFFFF"/>
      </a:lt1>
      <a:dk2>
        <a:srgbClr val="636669"/>
      </a:dk2>
      <a:lt2>
        <a:srgbClr val="F5F7FA"/>
      </a:lt2>
      <a:accent1>
        <a:srgbClr val="002855"/>
      </a:accent1>
      <a:accent2>
        <a:srgbClr val="307FE2"/>
      </a:accent2>
      <a:accent3>
        <a:srgbClr val="D50032"/>
      </a:accent3>
      <a:accent4>
        <a:srgbClr val="651D32"/>
      </a:accent4>
      <a:accent5>
        <a:srgbClr val="B9D9EB"/>
      </a:accent5>
      <a:accent6>
        <a:srgbClr val="69B3E7"/>
      </a:accent6>
      <a:hlink>
        <a:srgbClr val="9D2234"/>
      </a:hlink>
      <a:folHlink>
        <a:srgbClr val="0030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Regional Exec Forum Events 2019_Redesign2" id="{1366ED62-7CE4-6B48-A391-EC319E2BD43F}" vid="{91AAB2BD-2516-564B-87B4-EE16F15A492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Team Training 2020">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enter template">
  <a:themeElements>
    <a:clrScheme name="Custom 96">
      <a:dk1>
        <a:srgbClr val="555555"/>
      </a:dk1>
      <a:lt1>
        <a:srgbClr val="FFFFFF"/>
      </a:lt1>
      <a:dk2>
        <a:srgbClr val="636669"/>
      </a:dk2>
      <a:lt2>
        <a:srgbClr val="F5F7FA"/>
      </a:lt2>
      <a:accent1>
        <a:srgbClr val="002855"/>
      </a:accent1>
      <a:accent2>
        <a:srgbClr val="307FE2"/>
      </a:accent2>
      <a:accent3>
        <a:srgbClr val="D50032"/>
      </a:accent3>
      <a:accent4>
        <a:srgbClr val="651D32"/>
      </a:accent4>
      <a:accent5>
        <a:srgbClr val="B9D9EB"/>
      </a:accent5>
      <a:accent6>
        <a:srgbClr val="69B3E7"/>
      </a:accent6>
      <a:hlink>
        <a:srgbClr val="6CB4E5"/>
      </a:hlink>
      <a:folHlink>
        <a:srgbClr val="0030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Regional Exec Forum Events 2019_Redesign2" id="{1366ED62-7CE4-6B48-A391-EC319E2BD43F}" vid="{91AAB2BD-2516-564B-87B4-EE16F15A4928}"/>
    </a:ext>
  </a:extLst>
</a:theme>
</file>

<file path=ppt/theme/theme6.xml><?xml version="1.0" encoding="utf-8"?>
<a:theme xmlns:a="http://schemas.openxmlformats.org/drawingml/2006/main" name="1_Center template">
  <a:themeElements>
    <a:clrScheme name="Custom 96">
      <a:dk1>
        <a:srgbClr val="555555"/>
      </a:dk1>
      <a:lt1>
        <a:srgbClr val="FFFFFF"/>
      </a:lt1>
      <a:dk2>
        <a:srgbClr val="636669"/>
      </a:dk2>
      <a:lt2>
        <a:srgbClr val="F5F7FA"/>
      </a:lt2>
      <a:accent1>
        <a:srgbClr val="002855"/>
      </a:accent1>
      <a:accent2>
        <a:srgbClr val="307FE2"/>
      </a:accent2>
      <a:accent3>
        <a:srgbClr val="D50032"/>
      </a:accent3>
      <a:accent4>
        <a:srgbClr val="651D32"/>
      </a:accent4>
      <a:accent5>
        <a:srgbClr val="B9D9EB"/>
      </a:accent5>
      <a:accent6>
        <a:srgbClr val="69B3E7"/>
      </a:accent6>
      <a:hlink>
        <a:srgbClr val="6CB4E5"/>
      </a:hlink>
      <a:folHlink>
        <a:srgbClr val="0030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Regional Exec Forum Events 2019_Redesign2" id="{1366ED62-7CE4-6B48-A391-EC319E2BD43F}" vid="{91AAB2BD-2516-564B-87B4-EE16F15A4928}"/>
    </a:ext>
  </a:extLst>
</a:theme>
</file>

<file path=ppt/theme/theme7.xml><?xml version="1.0" encoding="utf-8"?>
<a:theme xmlns:a="http://schemas.openxmlformats.org/drawingml/2006/main" name="4_Center template">
  <a:themeElements>
    <a:clrScheme name="Custom 96">
      <a:dk1>
        <a:srgbClr val="555555"/>
      </a:dk1>
      <a:lt1>
        <a:srgbClr val="FFFFFF"/>
      </a:lt1>
      <a:dk2>
        <a:srgbClr val="636669"/>
      </a:dk2>
      <a:lt2>
        <a:srgbClr val="F5F7FA"/>
      </a:lt2>
      <a:accent1>
        <a:srgbClr val="002855"/>
      </a:accent1>
      <a:accent2>
        <a:srgbClr val="307FE2"/>
      </a:accent2>
      <a:accent3>
        <a:srgbClr val="D50032"/>
      </a:accent3>
      <a:accent4>
        <a:srgbClr val="651D32"/>
      </a:accent4>
      <a:accent5>
        <a:srgbClr val="B9D9EB"/>
      </a:accent5>
      <a:accent6>
        <a:srgbClr val="69B3E7"/>
      </a:accent6>
      <a:hlink>
        <a:srgbClr val="6CB4E5"/>
      </a:hlink>
      <a:folHlink>
        <a:srgbClr val="0030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Regional Exec Forum Events 2019_Redesign2" id="{1366ED62-7CE4-6B48-A391-EC319E2BD43F}" vid="{91AAB2BD-2516-564B-87B4-EE16F15A4928}"/>
    </a:ext>
  </a:ext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96">
    <a:dk1>
      <a:srgbClr val="555555"/>
    </a:dk1>
    <a:lt1>
      <a:srgbClr val="FFFFFF"/>
    </a:lt1>
    <a:dk2>
      <a:srgbClr val="636669"/>
    </a:dk2>
    <a:lt2>
      <a:srgbClr val="F5F7FA"/>
    </a:lt2>
    <a:accent1>
      <a:srgbClr val="002855"/>
    </a:accent1>
    <a:accent2>
      <a:srgbClr val="307FE2"/>
    </a:accent2>
    <a:accent3>
      <a:srgbClr val="D50032"/>
    </a:accent3>
    <a:accent4>
      <a:srgbClr val="651D32"/>
    </a:accent4>
    <a:accent5>
      <a:srgbClr val="B9D9EB"/>
    </a:accent5>
    <a:accent6>
      <a:srgbClr val="69B3E7"/>
    </a:accent6>
    <a:hlink>
      <a:srgbClr val="6CB4E5"/>
    </a:hlink>
    <a:folHlink>
      <a:srgbClr val="003087"/>
    </a:folHlink>
  </a:clrScheme>
</a:themeOverride>
</file>

<file path=ppt/theme/themeOverride2.xml><?xml version="1.0" encoding="utf-8"?>
<a:themeOverride xmlns:a="http://schemas.openxmlformats.org/drawingml/2006/main">
  <a:clrScheme name="Custom 96">
    <a:dk1>
      <a:srgbClr val="555555"/>
    </a:dk1>
    <a:lt1>
      <a:srgbClr val="FFFFFF"/>
    </a:lt1>
    <a:dk2>
      <a:srgbClr val="636669"/>
    </a:dk2>
    <a:lt2>
      <a:srgbClr val="F5F7FA"/>
    </a:lt2>
    <a:accent1>
      <a:srgbClr val="002855"/>
    </a:accent1>
    <a:accent2>
      <a:srgbClr val="307FE2"/>
    </a:accent2>
    <a:accent3>
      <a:srgbClr val="D50032"/>
    </a:accent3>
    <a:accent4>
      <a:srgbClr val="651D32"/>
    </a:accent4>
    <a:accent5>
      <a:srgbClr val="B9D9EB"/>
    </a:accent5>
    <a:accent6>
      <a:srgbClr val="69B3E7"/>
    </a:accent6>
    <a:hlink>
      <a:srgbClr val="6CB4E5"/>
    </a:hlink>
    <a:folHlink>
      <a:srgbClr val="003087"/>
    </a:folHlink>
  </a:clrScheme>
</a:themeOverride>
</file>

<file path=ppt/theme/themeOverride3.xml><?xml version="1.0" encoding="utf-8"?>
<a:themeOverride xmlns:a="http://schemas.openxmlformats.org/drawingml/2006/main">
  <a:clrScheme name="Custom 96">
    <a:dk1>
      <a:srgbClr val="555555"/>
    </a:dk1>
    <a:lt1>
      <a:srgbClr val="FFFFFF"/>
    </a:lt1>
    <a:dk2>
      <a:srgbClr val="636669"/>
    </a:dk2>
    <a:lt2>
      <a:srgbClr val="F5F7FA"/>
    </a:lt2>
    <a:accent1>
      <a:srgbClr val="002855"/>
    </a:accent1>
    <a:accent2>
      <a:srgbClr val="307FE2"/>
    </a:accent2>
    <a:accent3>
      <a:srgbClr val="D50032"/>
    </a:accent3>
    <a:accent4>
      <a:srgbClr val="651D32"/>
    </a:accent4>
    <a:accent5>
      <a:srgbClr val="B9D9EB"/>
    </a:accent5>
    <a:accent6>
      <a:srgbClr val="69B3E7"/>
    </a:accent6>
    <a:hlink>
      <a:srgbClr val="6CB4E5"/>
    </a:hlink>
    <a:folHlink>
      <a:srgbClr val="00308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82e96e2-da10-46d9-9a99-6e066a6d9d55">
      <Terms xmlns="http://schemas.microsoft.com/office/infopath/2007/PartnerControls"/>
    </lcf76f155ced4ddcb4097134ff3c332f>
    <TaxCatchAll xmlns="c4f0a795-ebb4-438f-8843-82a8d3dea5a9" xsi:nil="true"/>
    <SharedWithUsers xmlns="c4f0a795-ebb4-438f-8843-82a8d3dea5a9">
      <UserInfo>
        <DisplayName>LaTorre, Caroline</DisplayName>
        <AccountId>23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6478526E781C74AABB86945F4A7B0ED" ma:contentTypeVersion="18" ma:contentTypeDescription="Create a new document." ma:contentTypeScope="" ma:versionID="2ab46488d38ea35d05cb745e30a78675">
  <xsd:schema xmlns:xsd="http://www.w3.org/2001/XMLSchema" xmlns:xs="http://www.w3.org/2001/XMLSchema" xmlns:p="http://schemas.microsoft.com/office/2006/metadata/properties" xmlns:ns2="282e96e2-da10-46d9-9a99-6e066a6d9d55" xmlns:ns3="c4f0a795-ebb4-438f-8843-82a8d3dea5a9" targetNamespace="http://schemas.microsoft.com/office/2006/metadata/properties" ma:root="true" ma:fieldsID="ce036153b8441a0f7282a9adb77bf6f2" ns2:_="" ns3:_="">
    <xsd:import namespace="282e96e2-da10-46d9-9a99-6e066a6d9d55"/>
    <xsd:import namespace="c4f0a795-ebb4-438f-8843-82a8d3dea5a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2e96e2-da10-46d9-9a99-6e066a6d9d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571f750-ffd7-460e-a2fb-6091813d98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4f0a795-ebb4-438f-8843-82a8d3dea5a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cc5f48b-23fa-402c-bc01-3510c656fc82}" ma:internalName="TaxCatchAll" ma:showField="CatchAllData" ma:web="c4f0a795-ebb4-438f-8843-82a8d3dea5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FB2CD6E-9163-4754-89A3-FBE1FCD52381}">
  <ds:schemaRefs>
    <ds:schemaRef ds:uri="http://schemas.microsoft.com/sharepoint/v3/contenttype/forms"/>
  </ds:schemaRefs>
</ds:datastoreItem>
</file>

<file path=customXml/itemProps2.xml><?xml version="1.0" encoding="utf-8"?>
<ds:datastoreItem xmlns:ds="http://schemas.openxmlformats.org/officeDocument/2006/customXml" ds:itemID="{EFE5DEA9-A0A6-47E1-B07E-57C72A610898}">
  <ds:schemaRefs>
    <ds:schemaRef ds:uri="282e96e2-da10-46d9-9a99-6e066a6d9d55"/>
    <ds:schemaRef ds:uri="c4f0a795-ebb4-438f-8843-82a8d3dea5a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F05A9CE-2026-47EE-A244-432A1D932F84}">
  <ds:schemaRefs>
    <ds:schemaRef ds:uri="282e96e2-da10-46d9-9a99-6e066a6d9d55"/>
    <ds:schemaRef ds:uri="c4f0a795-ebb4-438f-8843-82a8d3dea5a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380</TotalTime>
  <Words>5677</Words>
  <Application>Microsoft Office PowerPoint</Application>
  <PresentationFormat>On-screen Show (16:9)</PresentationFormat>
  <Paragraphs>306</Paragraphs>
  <Slides>32</Slides>
  <Notes>31</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32</vt:i4>
      </vt:variant>
    </vt:vector>
  </HeadingPairs>
  <TitlesOfParts>
    <vt:vector size="49" baseType="lpstr">
      <vt:lpstr>Calibri</vt:lpstr>
      <vt:lpstr>Söhne</vt:lpstr>
      <vt:lpstr>Roboto</vt:lpstr>
      <vt:lpstr>Arial Narrow</vt:lpstr>
      <vt:lpstr>Wingdings</vt:lpstr>
      <vt:lpstr>UniversLTStd</vt:lpstr>
      <vt:lpstr>Arial Regular</vt:lpstr>
      <vt:lpstr>Arial Bold</vt:lpstr>
      <vt:lpstr>Courier New</vt:lpstr>
      <vt:lpstr>Arial</vt:lpstr>
      <vt:lpstr>Center template</vt:lpstr>
      <vt:lpstr>3_Center template</vt:lpstr>
      <vt:lpstr>Office Theme</vt:lpstr>
      <vt:lpstr>2_Team Training 2020</vt:lpstr>
      <vt:lpstr>2_Center template</vt:lpstr>
      <vt:lpstr>1_Center template</vt:lpstr>
      <vt:lpstr>4_Center template</vt:lpstr>
      <vt:lpstr>PowerPoint Presentation</vt:lpstr>
      <vt:lpstr>What is TeamSTEPPS®?</vt:lpstr>
      <vt:lpstr>TeamSTEPPS Core Elements and Their Impact</vt:lpstr>
      <vt:lpstr>PowerPoint Presentation</vt:lpstr>
      <vt:lpstr>The Joint Commission Sentinel Event Data 2023 Annual Review </vt:lpstr>
      <vt:lpstr>The Cost of Medical Error</vt:lpstr>
      <vt:lpstr>Impact on the Patient Experience</vt:lpstr>
      <vt:lpstr>Workforce Challenges</vt:lpstr>
      <vt:lpstr>PowerPoint Presentation</vt:lpstr>
      <vt:lpstr>Evidence That TeamSTEPPS Works</vt:lpstr>
      <vt:lpstr>PowerPoint Presentation</vt:lpstr>
      <vt:lpstr>Patient views of teamwork and patient satisfaction were significantly greater 2 years after TeamSTEPPS implementation in ambulatory reproductive healthcare centers, demonstrating positive long-term effects of teamwork training.</vt:lpstr>
      <vt:lpstr>PowerPoint Presentation</vt:lpstr>
      <vt:lpstr>Team Training is About Culture</vt:lpstr>
      <vt:lpstr>Why Use TeamSTEPPS?</vt:lpstr>
      <vt:lpstr>PowerPoint Presentation</vt:lpstr>
      <vt:lpstr>What Makes AHA Team Training Unique?</vt:lpstr>
      <vt:lpstr>Our Teams Will Learn…</vt:lpstr>
      <vt:lpstr>Custom TeamSTEPPS Advisory Services</vt:lpstr>
      <vt:lpstr>TeamSTEPPS Master Training Overview</vt:lpstr>
      <vt:lpstr>Comprehensive TeamSTEPPS Programs Overview</vt:lpstr>
      <vt:lpstr>Sample 3-Month Program</vt:lpstr>
      <vt:lpstr>PowerPoint Presentation</vt:lpstr>
      <vt:lpstr>Multi-Year Program</vt:lpstr>
      <vt:lpstr>Ready to transform your team of experts into an expert team?</vt:lpstr>
      <vt:lpstr>PowerPoint Presentation</vt:lpstr>
      <vt:lpstr>The Problem</vt:lpstr>
      <vt:lpstr>The Problem (continued)</vt:lpstr>
      <vt:lpstr>The Impact of Team Training on Patient Safety and Quality</vt:lpstr>
      <vt:lpstr>“TeamSTEPPS was an effective communication collaboration program to improve teamwork and communication perceptions in the ED.”  International Emergency Nursing 2021   “Within-unit teamwork was associated with reduced odds of burnout across almost all work areas and staff positions, with the greatest odds reduction among personnel working in emergency, radiology and labor and delivery/obstetrics; and physicians/medical staff.” Joint Commission Journal on Quality and  Patient Safety 2023</vt:lpstr>
      <vt:lpstr>After concerted efforts to improve interdepartmental teamwork at Vanderbilt University, patient experience scores increased among nearly all domains that correlate to teamwork, and overall patient experience scores increased from 64.41 at the beginning of the work to 79.71 a year later</vt:lpstr>
      <vt:lpstr>What Teams Want Most…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Regional Executive Forum Series</dc:title>
  <dc:creator>Laura Gernon</dc:creator>
  <cp:lastModifiedBy>Fischer, Rhonda</cp:lastModifiedBy>
  <cp:revision>2</cp:revision>
  <dcterms:created xsi:type="dcterms:W3CDTF">2019-01-22T13:48:32Z</dcterms:created>
  <dcterms:modified xsi:type="dcterms:W3CDTF">2024-07-01T17:39:22Z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0x010100B6478526E781C74AABB86945F4A7B0ED</vt:lpwstr>
  </property>
  <property fmtid="{D5CDD505-2E9C-101B-9397-08002B2CF9AE}" pid="3" name="MediaServiceImageTags">
    <vt:lpwstr/>
  </property>
</Properties>
</file>